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5" r:id="rId2"/>
    <p:sldId id="479" r:id="rId3"/>
    <p:sldId id="477" r:id="rId4"/>
    <p:sldId id="258" r:id="rId5"/>
    <p:sldId id="481" r:id="rId6"/>
    <p:sldId id="487" r:id="rId7"/>
    <p:sldId id="351" r:id="rId8"/>
    <p:sldId id="494" r:id="rId9"/>
    <p:sldId id="440" r:id="rId10"/>
    <p:sldId id="493" r:id="rId11"/>
    <p:sldId id="488" r:id="rId12"/>
    <p:sldId id="489" r:id="rId13"/>
    <p:sldId id="490" r:id="rId14"/>
    <p:sldId id="491" r:id="rId15"/>
    <p:sldId id="492" r:id="rId16"/>
    <p:sldId id="480" r:id="rId17"/>
    <p:sldId id="398" r:id="rId18"/>
    <p:sldId id="359" r:id="rId19"/>
  </p:sldIdLst>
  <p:sldSz cx="17343438" cy="9753600"/>
  <p:notesSz cx="6858000" cy="9144000"/>
  <p:defaultTextStyle>
    <a:defPPr>
      <a:defRPr lang="de-DE"/>
    </a:defPPr>
    <a:lvl1pPr marL="0" algn="l" defTabSz="1548354" rtl="0" eaLnBrk="1" latinLnBrk="0" hangingPunct="1">
      <a:defRPr sz="3000" kern="1200">
        <a:solidFill>
          <a:schemeClr val="tx1"/>
        </a:solidFill>
        <a:latin typeface="+mn-lt"/>
        <a:ea typeface="+mn-ea"/>
        <a:cs typeface="+mn-cs"/>
      </a:defRPr>
    </a:lvl1pPr>
    <a:lvl2pPr marL="774177" algn="l" defTabSz="1548354" rtl="0" eaLnBrk="1" latinLnBrk="0" hangingPunct="1">
      <a:defRPr sz="3000" kern="1200">
        <a:solidFill>
          <a:schemeClr val="tx1"/>
        </a:solidFill>
        <a:latin typeface="+mn-lt"/>
        <a:ea typeface="+mn-ea"/>
        <a:cs typeface="+mn-cs"/>
      </a:defRPr>
    </a:lvl2pPr>
    <a:lvl3pPr marL="1548354" algn="l" defTabSz="1548354" rtl="0" eaLnBrk="1" latinLnBrk="0" hangingPunct="1">
      <a:defRPr sz="3000" kern="1200">
        <a:solidFill>
          <a:schemeClr val="tx1"/>
        </a:solidFill>
        <a:latin typeface="+mn-lt"/>
        <a:ea typeface="+mn-ea"/>
        <a:cs typeface="+mn-cs"/>
      </a:defRPr>
    </a:lvl3pPr>
    <a:lvl4pPr marL="2322530" algn="l" defTabSz="1548354" rtl="0" eaLnBrk="1" latinLnBrk="0" hangingPunct="1">
      <a:defRPr sz="3000" kern="1200">
        <a:solidFill>
          <a:schemeClr val="tx1"/>
        </a:solidFill>
        <a:latin typeface="+mn-lt"/>
        <a:ea typeface="+mn-ea"/>
        <a:cs typeface="+mn-cs"/>
      </a:defRPr>
    </a:lvl4pPr>
    <a:lvl5pPr marL="3096707" algn="l" defTabSz="1548354" rtl="0" eaLnBrk="1" latinLnBrk="0" hangingPunct="1">
      <a:defRPr sz="3000" kern="1200">
        <a:solidFill>
          <a:schemeClr val="tx1"/>
        </a:solidFill>
        <a:latin typeface="+mn-lt"/>
        <a:ea typeface="+mn-ea"/>
        <a:cs typeface="+mn-cs"/>
      </a:defRPr>
    </a:lvl5pPr>
    <a:lvl6pPr marL="3870884" algn="l" defTabSz="1548354" rtl="0" eaLnBrk="1" latinLnBrk="0" hangingPunct="1">
      <a:defRPr sz="3000" kern="1200">
        <a:solidFill>
          <a:schemeClr val="tx1"/>
        </a:solidFill>
        <a:latin typeface="+mn-lt"/>
        <a:ea typeface="+mn-ea"/>
        <a:cs typeface="+mn-cs"/>
      </a:defRPr>
    </a:lvl6pPr>
    <a:lvl7pPr marL="4645061" algn="l" defTabSz="1548354" rtl="0" eaLnBrk="1" latinLnBrk="0" hangingPunct="1">
      <a:defRPr sz="3000" kern="1200">
        <a:solidFill>
          <a:schemeClr val="tx1"/>
        </a:solidFill>
        <a:latin typeface="+mn-lt"/>
        <a:ea typeface="+mn-ea"/>
        <a:cs typeface="+mn-cs"/>
      </a:defRPr>
    </a:lvl7pPr>
    <a:lvl8pPr marL="5419237" algn="l" defTabSz="1548354" rtl="0" eaLnBrk="1" latinLnBrk="0" hangingPunct="1">
      <a:defRPr sz="3000" kern="1200">
        <a:solidFill>
          <a:schemeClr val="tx1"/>
        </a:solidFill>
        <a:latin typeface="+mn-lt"/>
        <a:ea typeface="+mn-ea"/>
        <a:cs typeface="+mn-cs"/>
      </a:defRPr>
    </a:lvl8pPr>
    <a:lvl9pPr marL="6193414" algn="l" defTabSz="1548354" rtl="0" eaLnBrk="1" latinLnBrk="0" hangingPunct="1">
      <a:defRPr sz="30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EF098FD9-ECF6-41A5-AE95-05D285C9A315}">
          <p14:sldIdLst>
            <p14:sldId id="375"/>
            <p14:sldId id="479"/>
            <p14:sldId id="477"/>
            <p14:sldId id="258"/>
            <p14:sldId id="481"/>
            <p14:sldId id="487"/>
            <p14:sldId id="351"/>
            <p14:sldId id="494"/>
            <p14:sldId id="440"/>
            <p14:sldId id="493"/>
            <p14:sldId id="488"/>
            <p14:sldId id="489"/>
            <p14:sldId id="490"/>
            <p14:sldId id="491"/>
            <p14:sldId id="492"/>
            <p14:sldId id="480"/>
            <p14:sldId id="398"/>
            <p14:sldId id="359"/>
          </p14:sldIdLst>
        </p14:section>
      </p14:sectionLst>
    </p:ext>
    <p:ext uri="{EFAFB233-063F-42B5-8137-9DF3F51BA10A}">
      <p15:sldGuideLst xmlns:p15="http://schemas.microsoft.com/office/powerpoint/2012/main">
        <p15:guide id="1" orient="horz" pos="3072">
          <p15:clr>
            <a:srgbClr val="A4A3A4"/>
          </p15:clr>
        </p15:guide>
        <p15:guide id="2" pos="7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3" clrIdx="0">
    <p:extLst>
      <p:ext uri="{19B8F6BF-5375-455C-9EA6-DF929625EA0E}">
        <p15:presenceInfo xmlns:p15="http://schemas.microsoft.com/office/powerpoint/2012/main" userId="29ad1ccaf6d47b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6C40"/>
    <a:srgbClr val="335534"/>
    <a:srgbClr val="F4F6F4"/>
    <a:srgbClr val="E5F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87654" autoAdjust="0"/>
  </p:normalViewPr>
  <p:slideViewPr>
    <p:cSldViewPr showGuides="1">
      <p:cViewPr varScale="1">
        <p:scale>
          <a:sx n="40" d="100"/>
          <a:sy n="40" d="100"/>
        </p:scale>
        <p:origin x="1004" y="64"/>
      </p:cViewPr>
      <p:guideLst>
        <p:guide orient="horz" pos="3072"/>
        <p:guide pos="70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507"/>
    </p:cViewPr>
  </p:sorterViewPr>
  <p:notesViewPr>
    <p:cSldViewPr showGuides="1">
      <p:cViewPr varScale="1">
        <p:scale>
          <a:sx n="68" d="100"/>
          <a:sy n="68" d="100"/>
        </p:scale>
        <p:origin x="3288"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CBB55-C71C-4E59-ACFA-22E91EE09DD0}"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8550C-C3EE-47E7-A8DB-5EB8E8B35E81}" type="slidenum">
              <a:rPr lang="en-US" smtClean="0"/>
              <a:t>‹#›</a:t>
            </a:fld>
            <a:endParaRPr lang="en-US"/>
          </a:p>
        </p:txBody>
      </p:sp>
    </p:spTree>
    <p:extLst>
      <p:ext uri="{BB962C8B-B14F-4D97-AF65-F5344CB8AC3E}">
        <p14:creationId xmlns:p14="http://schemas.microsoft.com/office/powerpoint/2010/main" val="410510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18550C-C3EE-47E7-A8DB-5EB8E8B35E81}" type="slidenum">
              <a:rPr lang="en-US" smtClean="0"/>
              <a:t>1</a:t>
            </a:fld>
            <a:endParaRPr lang="en-US"/>
          </a:p>
        </p:txBody>
      </p:sp>
    </p:spTree>
    <p:extLst>
      <p:ext uri="{BB962C8B-B14F-4D97-AF65-F5344CB8AC3E}">
        <p14:creationId xmlns:p14="http://schemas.microsoft.com/office/powerpoint/2010/main" val="104431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12</a:t>
            </a:fld>
            <a:endParaRPr lang="en-US"/>
          </a:p>
        </p:txBody>
      </p:sp>
    </p:spTree>
    <p:extLst>
      <p:ext uri="{BB962C8B-B14F-4D97-AF65-F5344CB8AC3E}">
        <p14:creationId xmlns:p14="http://schemas.microsoft.com/office/powerpoint/2010/main" val="203569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13</a:t>
            </a:fld>
            <a:endParaRPr lang="en-US"/>
          </a:p>
        </p:txBody>
      </p:sp>
    </p:spTree>
    <p:extLst>
      <p:ext uri="{BB962C8B-B14F-4D97-AF65-F5344CB8AC3E}">
        <p14:creationId xmlns:p14="http://schemas.microsoft.com/office/powerpoint/2010/main" val="139738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14</a:t>
            </a:fld>
            <a:endParaRPr lang="en-US"/>
          </a:p>
        </p:txBody>
      </p:sp>
    </p:spTree>
    <p:extLst>
      <p:ext uri="{BB962C8B-B14F-4D97-AF65-F5344CB8AC3E}">
        <p14:creationId xmlns:p14="http://schemas.microsoft.com/office/powerpoint/2010/main" val="147992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15</a:t>
            </a:fld>
            <a:endParaRPr lang="en-US"/>
          </a:p>
        </p:txBody>
      </p:sp>
    </p:spTree>
    <p:extLst>
      <p:ext uri="{BB962C8B-B14F-4D97-AF65-F5344CB8AC3E}">
        <p14:creationId xmlns:p14="http://schemas.microsoft.com/office/powerpoint/2010/main" val="80615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18550C-C3EE-47E7-A8DB-5EB8E8B35E81}" type="slidenum">
              <a:rPr lang="en-US" smtClean="0"/>
              <a:t>16</a:t>
            </a:fld>
            <a:endParaRPr lang="en-US"/>
          </a:p>
        </p:txBody>
      </p:sp>
    </p:spTree>
    <p:extLst>
      <p:ext uri="{BB962C8B-B14F-4D97-AF65-F5344CB8AC3E}">
        <p14:creationId xmlns:p14="http://schemas.microsoft.com/office/powerpoint/2010/main" val="205527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6C19D-6AE0-4670-BECD-469D34A6B8A9}" type="slidenum">
              <a:rPr lang="de-DE" smtClean="0"/>
              <a:t>17</a:t>
            </a:fld>
            <a:endParaRPr lang="de-DE"/>
          </a:p>
        </p:txBody>
      </p:sp>
    </p:spTree>
    <p:extLst>
      <p:ext uri="{BB962C8B-B14F-4D97-AF65-F5344CB8AC3E}">
        <p14:creationId xmlns:p14="http://schemas.microsoft.com/office/powerpoint/2010/main" val="145494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Thêm</a:t>
            </a:r>
            <a:r>
              <a:rPr lang="en-US" baseline="0" dirty="0"/>
              <a:t> LinkedIn </a:t>
            </a:r>
            <a:r>
              <a:rPr lang="en-US" baseline="0" dirty="0" err="1"/>
              <a:t>của</a:t>
            </a:r>
            <a:r>
              <a:rPr lang="en-US" baseline="0"/>
              <a:t> EEN</a:t>
            </a:r>
            <a:endParaRPr lang="en-US" baseline="0" dirty="0"/>
          </a:p>
        </p:txBody>
      </p:sp>
      <p:sp>
        <p:nvSpPr>
          <p:cNvPr id="4" name="Slide Number Placeholder 3"/>
          <p:cNvSpPr>
            <a:spLocks noGrp="1"/>
          </p:cNvSpPr>
          <p:nvPr>
            <p:ph type="sldNum" sz="quarter" idx="10"/>
          </p:nvPr>
        </p:nvSpPr>
        <p:spPr/>
        <p:txBody>
          <a:bodyPr/>
          <a:lstStyle/>
          <a:p>
            <a:fld id="{1E18550C-C3EE-47E7-A8DB-5EB8E8B35E81}" type="slidenum">
              <a:rPr lang="en-US" smtClean="0"/>
              <a:t>18</a:t>
            </a:fld>
            <a:endParaRPr lang="en-US"/>
          </a:p>
        </p:txBody>
      </p:sp>
    </p:spTree>
    <p:extLst>
      <p:ext uri="{BB962C8B-B14F-4D97-AF65-F5344CB8AC3E}">
        <p14:creationId xmlns:p14="http://schemas.microsoft.com/office/powerpoint/2010/main" val="114048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2</a:t>
            </a:fld>
            <a:endParaRPr lang="en-US"/>
          </a:p>
        </p:txBody>
      </p:sp>
    </p:spTree>
    <p:extLst>
      <p:ext uri="{BB962C8B-B14F-4D97-AF65-F5344CB8AC3E}">
        <p14:creationId xmlns:p14="http://schemas.microsoft.com/office/powerpoint/2010/main" val="1212929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18550C-C3EE-47E7-A8DB-5EB8E8B35E81}" type="slidenum">
              <a:rPr lang="en-US" smtClean="0"/>
              <a:t>3</a:t>
            </a:fld>
            <a:endParaRPr lang="en-US"/>
          </a:p>
        </p:txBody>
      </p:sp>
    </p:spTree>
    <p:extLst>
      <p:ext uri="{BB962C8B-B14F-4D97-AF65-F5344CB8AC3E}">
        <p14:creationId xmlns:p14="http://schemas.microsoft.com/office/powerpoint/2010/main" val="162917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4</a:t>
            </a:fld>
            <a:endParaRPr lang="en-US"/>
          </a:p>
        </p:txBody>
      </p:sp>
    </p:spTree>
    <p:extLst>
      <p:ext uri="{BB962C8B-B14F-4D97-AF65-F5344CB8AC3E}">
        <p14:creationId xmlns:p14="http://schemas.microsoft.com/office/powerpoint/2010/main" val="214323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5</a:t>
            </a:fld>
            <a:endParaRPr lang="en-US"/>
          </a:p>
        </p:txBody>
      </p:sp>
    </p:spTree>
    <p:extLst>
      <p:ext uri="{BB962C8B-B14F-4D97-AF65-F5344CB8AC3E}">
        <p14:creationId xmlns:p14="http://schemas.microsoft.com/office/powerpoint/2010/main" val="83243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6</a:t>
            </a:fld>
            <a:endParaRPr lang="en-US"/>
          </a:p>
        </p:txBody>
      </p:sp>
    </p:spTree>
    <p:extLst>
      <p:ext uri="{BB962C8B-B14F-4D97-AF65-F5344CB8AC3E}">
        <p14:creationId xmlns:p14="http://schemas.microsoft.com/office/powerpoint/2010/main" val="185197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7</a:t>
            </a:fld>
            <a:endParaRPr lang="en-US"/>
          </a:p>
        </p:txBody>
      </p:sp>
    </p:spTree>
    <p:extLst>
      <p:ext uri="{BB962C8B-B14F-4D97-AF65-F5344CB8AC3E}">
        <p14:creationId xmlns:p14="http://schemas.microsoft.com/office/powerpoint/2010/main" val="25331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9</a:t>
            </a:fld>
            <a:endParaRPr lang="en-US"/>
          </a:p>
        </p:txBody>
      </p:sp>
    </p:spTree>
    <p:extLst>
      <p:ext uri="{BB962C8B-B14F-4D97-AF65-F5344CB8AC3E}">
        <p14:creationId xmlns:p14="http://schemas.microsoft.com/office/powerpoint/2010/main" val="276371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18550C-C3EE-47E7-A8DB-5EB8E8B35E81}" type="slidenum">
              <a:rPr lang="en-US" smtClean="0"/>
              <a:t>11</a:t>
            </a:fld>
            <a:endParaRPr lang="en-US"/>
          </a:p>
        </p:txBody>
      </p:sp>
    </p:spTree>
    <p:extLst>
      <p:ext uri="{BB962C8B-B14F-4D97-AF65-F5344CB8AC3E}">
        <p14:creationId xmlns:p14="http://schemas.microsoft.com/office/powerpoint/2010/main" val="213065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sp>
        <p:nvSpPr>
          <p:cNvPr id="13" name="Textplatzhalter 21"/>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cxnSp>
        <p:nvCxnSpPr>
          <p:cNvPr id="14"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el 1"/>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1214415441"/>
      </p:ext>
    </p:extLst>
  </p:cSld>
  <p:clrMapOvr>
    <a:masterClrMapping/>
  </p:clrMapOvr>
  <p:extLst>
    <p:ext uri="{DCECCB84-F9BA-43D5-87BE-67443E8EF086}">
      <p15:sldGuideLst xmlns:p15="http://schemas.microsoft.com/office/powerpoint/2012/main">
        <p15:guide id="2" pos="745" userDrawn="1">
          <p15:clr>
            <a:srgbClr val="FBAE40"/>
          </p15:clr>
        </p15:guide>
        <p15:guide id="3" pos="10180" userDrawn="1">
          <p15:clr>
            <a:srgbClr val="FBAE40"/>
          </p15:clr>
        </p15:guide>
        <p15:guide id="5" orient="horz" pos="5839" userDrawn="1">
          <p15:clr>
            <a:srgbClr val="FBAE40"/>
          </p15:clr>
        </p15:guide>
        <p15:guide id="6" orient="horz" pos="1167" userDrawn="1">
          <p15:clr>
            <a:srgbClr val="FBAE40"/>
          </p15:clr>
        </p15:guide>
        <p15:guide id="7" orient="horz" pos="3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1"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Bildplatzhalter 23"/>
          <p:cNvSpPr>
            <a:spLocks noGrp="1"/>
          </p:cNvSpPr>
          <p:nvPr>
            <p:ph type="pic" sz="quarter" idx="21"/>
          </p:nvPr>
        </p:nvSpPr>
        <p:spPr>
          <a:xfrm>
            <a:off x="2172115" y="5681085"/>
            <a:ext cx="6397257" cy="3612212"/>
          </a:xfrm>
          <a:prstGeom prst="rect">
            <a:avLst/>
          </a:prstGeom>
          <a:noFill/>
        </p:spPr>
        <p:txBody>
          <a:bodyPr/>
          <a:lstStyle>
            <a:lvl1pPr marL="0" indent="0">
              <a:buNone/>
              <a:defRPr sz="1400"/>
            </a:lvl1pPr>
          </a:lstStyle>
          <a:p>
            <a:endParaRPr lang="de-DE" dirty="0"/>
          </a:p>
        </p:txBody>
      </p:sp>
      <p:sp>
        <p:nvSpPr>
          <p:cNvPr id="13" name="Bildplatzhalter 23"/>
          <p:cNvSpPr>
            <a:spLocks noGrp="1"/>
          </p:cNvSpPr>
          <p:nvPr>
            <p:ph type="pic" sz="quarter" idx="22"/>
          </p:nvPr>
        </p:nvSpPr>
        <p:spPr>
          <a:xfrm>
            <a:off x="2171603" y="1842317"/>
            <a:ext cx="6397257" cy="3612212"/>
          </a:xfrm>
          <a:prstGeom prst="rect">
            <a:avLst/>
          </a:prstGeom>
          <a:noFill/>
        </p:spPr>
        <p:txBody>
          <a:bodyPr/>
          <a:lstStyle>
            <a:lvl1pPr marL="0" indent="0">
              <a:buNone/>
              <a:defRPr sz="1400"/>
            </a:lvl1pPr>
          </a:lstStyle>
          <a:p>
            <a:endParaRPr lang="de-DE" dirty="0"/>
          </a:p>
        </p:txBody>
      </p:sp>
      <p:sp>
        <p:nvSpPr>
          <p:cNvPr id="14" name="Bildplatzhalter 23"/>
          <p:cNvSpPr>
            <a:spLocks noGrp="1"/>
          </p:cNvSpPr>
          <p:nvPr>
            <p:ph type="pic" sz="quarter" idx="23"/>
          </p:nvPr>
        </p:nvSpPr>
        <p:spPr>
          <a:xfrm>
            <a:off x="8778944" y="5669724"/>
            <a:ext cx="6397257" cy="3612212"/>
          </a:xfrm>
          <a:prstGeom prst="rect">
            <a:avLst/>
          </a:prstGeom>
          <a:noFill/>
        </p:spPr>
        <p:txBody>
          <a:bodyPr/>
          <a:lstStyle>
            <a:lvl1pPr marL="0" indent="0">
              <a:buNone/>
              <a:defRPr sz="1400"/>
            </a:lvl1pPr>
          </a:lstStyle>
          <a:p>
            <a:endParaRPr lang="de-DE" dirty="0"/>
          </a:p>
        </p:txBody>
      </p:sp>
      <p:sp>
        <p:nvSpPr>
          <p:cNvPr id="15" name="Bildplatzhalter 23"/>
          <p:cNvSpPr>
            <a:spLocks noGrp="1"/>
          </p:cNvSpPr>
          <p:nvPr>
            <p:ph type="pic" sz="quarter" idx="24"/>
          </p:nvPr>
        </p:nvSpPr>
        <p:spPr>
          <a:xfrm>
            <a:off x="8778432" y="1830956"/>
            <a:ext cx="6397257" cy="3612212"/>
          </a:xfrm>
          <a:prstGeom prst="rect">
            <a:avLst/>
          </a:prstGeom>
          <a:noFill/>
        </p:spPr>
        <p:txBody>
          <a:bodyPr/>
          <a:lstStyle>
            <a:lvl1pPr marL="0" indent="0">
              <a:buNone/>
              <a:defRPr sz="1400"/>
            </a:lvl1pPr>
          </a:lstStyle>
          <a:p>
            <a:endParaRPr lang="de-DE" dirty="0"/>
          </a:p>
        </p:txBody>
      </p:sp>
      <p:sp>
        <p:nvSpPr>
          <p:cNvPr id="18" name="Textplatzhalter 21">
            <a:extLst>
              <a:ext uri="{FF2B5EF4-FFF2-40B4-BE49-F238E27FC236}">
                <a16:creationId xmlns:a16="http://schemas.microsoft.com/office/drawing/2014/main" id="{EC356459-F8F6-41F5-A8DD-F7495F593A59}"/>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9" name="Titel 1">
            <a:extLst>
              <a:ext uri="{FF2B5EF4-FFF2-40B4-BE49-F238E27FC236}">
                <a16:creationId xmlns:a16="http://schemas.microsoft.com/office/drawing/2014/main" id="{28912756-7EF1-4AB1-8E4C-E98A3E201886}"/>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1352344631"/>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21"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Bildplatzhalter 23"/>
          <p:cNvSpPr>
            <a:spLocks noGrp="1"/>
          </p:cNvSpPr>
          <p:nvPr>
            <p:ph type="pic" sz="quarter" idx="21"/>
          </p:nvPr>
        </p:nvSpPr>
        <p:spPr>
          <a:xfrm>
            <a:off x="2118991" y="5681085"/>
            <a:ext cx="4717009" cy="2663460"/>
          </a:xfrm>
          <a:prstGeom prst="rect">
            <a:avLst/>
          </a:prstGeom>
          <a:noFill/>
        </p:spPr>
        <p:txBody>
          <a:bodyPr/>
          <a:lstStyle>
            <a:lvl1pPr marL="0" indent="0">
              <a:buNone/>
              <a:defRPr sz="1400"/>
            </a:lvl1pPr>
          </a:lstStyle>
          <a:p>
            <a:endParaRPr lang="de-DE" dirty="0"/>
          </a:p>
        </p:txBody>
      </p:sp>
      <p:sp>
        <p:nvSpPr>
          <p:cNvPr id="40" name="Bildplatzhalter 23"/>
          <p:cNvSpPr>
            <a:spLocks noGrp="1"/>
          </p:cNvSpPr>
          <p:nvPr>
            <p:ph type="pic" sz="quarter" idx="22"/>
          </p:nvPr>
        </p:nvSpPr>
        <p:spPr>
          <a:xfrm>
            <a:off x="2118479" y="1842317"/>
            <a:ext cx="4717009" cy="2663460"/>
          </a:xfrm>
          <a:prstGeom prst="rect">
            <a:avLst/>
          </a:prstGeom>
          <a:noFill/>
        </p:spPr>
        <p:txBody>
          <a:bodyPr/>
          <a:lstStyle>
            <a:lvl1pPr marL="0" indent="0">
              <a:buNone/>
              <a:defRPr sz="1400"/>
            </a:lvl1pPr>
          </a:lstStyle>
          <a:p>
            <a:endParaRPr lang="de-DE" dirty="0"/>
          </a:p>
        </p:txBody>
      </p:sp>
      <p:sp>
        <p:nvSpPr>
          <p:cNvPr id="41" name="Bildplatzhalter 23"/>
          <p:cNvSpPr>
            <a:spLocks noGrp="1"/>
          </p:cNvSpPr>
          <p:nvPr>
            <p:ph type="pic" sz="quarter" idx="23"/>
          </p:nvPr>
        </p:nvSpPr>
        <p:spPr>
          <a:xfrm>
            <a:off x="8778944" y="5669724"/>
            <a:ext cx="4717009" cy="2663460"/>
          </a:xfrm>
          <a:prstGeom prst="rect">
            <a:avLst/>
          </a:prstGeom>
          <a:noFill/>
        </p:spPr>
        <p:txBody>
          <a:bodyPr/>
          <a:lstStyle>
            <a:lvl1pPr marL="0" indent="0">
              <a:buNone/>
              <a:defRPr sz="1400"/>
            </a:lvl1pPr>
          </a:lstStyle>
          <a:p>
            <a:endParaRPr lang="de-DE" dirty="0"/>
          </a:p>
        </p:txBody>
      </p:sp>
      <p:sp>
        <p:nvSpPr>
          <p:cNvPr id="42" name="Bildplatzhalter 23"/>
          <p:cNvSpPr>
            <a:spLocks noGrp="1"/>
          </p:cNvSpPr>
          <p:nvPr>
            <p:ph type="pic" sz="quarter" idx="24"/>
          </p:nvPr>
        </p:nvSpPr>
        <p:spPr>
          <a:xfrm>
            <a:off x="8778432" y="1830956"/>
            <a:ext cx="4717009" cy="2663460"/>
          </a:xfrm>
          <a:prstGeom prst="rect">
            <a:avLst/>
          </a:prstGeom>
          <a:noFill/>
        </p:spPr>
        <p:txBody>
          <a:bodyPr/>
          <a:lstStyle>
            <a:lvl1pPr marL="0" indent="0">
              <a:buNone/>
              <a:defRPr sz="1400"/>
            </a:lvl1pPr>
          </a:lstStyle>
          <a:p>
            <a:endParaRPr lang="de-DE" dirty="0"/>
          </a:p>
        </p:txBody>
      </p:sp>
      <p:sp>
        <p:nvSpPr>
          <p:cNvPr id="10" name="Textplatzhalter 21">
            <a:extLst>
              <a:ext uri="{FF2B5EF4-FFF2-40B4-BE49-F238E27FC236}">
                <a16:creationId xmlns:a16="http://schemas.microsoft.com/office/drawing/2014/main" id="{652F3222-374C-466A-8BD8-F2C273EBBB64}"/>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1" name="Titel 1">
            <a:extLst>
              <a:ext uri="{FF2B5EF4-FFF2-40B4-BE49-F238E27FC236}">
                <a16:creationId xmlns:a16="http://schemas.microsoft.com/office/drawing/2014/main" id="{C740A274-3FAB-4EC9-8DC8-B0E90F85CEF2}"/>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96269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6"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Bildplatzhalter 23"/>
          <p:cNvSpPr>
            <a:spLocks noGrp="1"/>
          </p:cNvSpPr>
          <p:nvPr>
            <p:ph type="pic" sz="quarter" idx="22"/>
          </p:nvPr>
        </p:nvSpPr>
        <p:spPr>
          <a:xfrm>
            <a:off x="1185331" y="2569581"/>
            <a:ext cx="4894100" cy="2763454"/>
          </a:xfrm>
          <a:prstGeom prst="rect">
            <a:avLst/>
          </a:prstGeom>
          <a:noFill/>
        </p:spPr>
        <p:txBody>
          <a:bodyPr/>
          <a:lstStyle>
            <a:lvl1pPr marL="0" indent="0">
              <a:buNone/>
              <a:defRPr sz="1400"/>
            </a:lvl1pPr>
          </a:lstStyle>
          <a:p>
            <a:endParaRPr lang="de-DE" dirty="0"/>
          </a:p>
        </p:txBody>
      </p:sp>
      <p:sp>
        <p:nvSpPr>
          <p:cNvPr id="20" name="Bildplatzhalter 23"/>
          <p:cNvSpPr>
            <a:spLocks noGrp="1"/>
          </p:cNvSpPr>
          <p:nvPr>
            <p:ph type="pic" sz="quarter" idx="23"/>
          </p:nvPr>
        </p:nvSpPr>
        <p:spPr>
          <a:xfrm>
            <a:off x="1175745" y="5497722"/>
            <a:ext cx="4894100" cy="2763454"/>
          </a:xfrm>
          <a:prstGeom prst="rect">
            <a:avLst/>
          </a:prstGeom>
          <a:noFill/>
        </p:spPr>
        <p:txBody>
          <a:bodyPr/>
          <a:lstStyle>
            <a:lvl1pPr marL="0" indent="0">
              <a:buNone/>
              <a:defRPr sz="1400"/>
            </a:lvl1pPr>
          </a:lstStyle>
          <a:p>
            <a:endParaRPr lang="de-DE" dirty="0"/>
          </a:p>
        </p:txBody>
      </p:sp>
      <p:sp>
        <p:nvSpPr>
          <p:cNvPr id="21" name="Bildplatzhalter 23"/>
          <p:cNvSpPr>
            <a:spLocks noGrp="1"/>
          </p:cNvSpPr>
          <p:nvPr>
            <p:ph type="pic" sz="quarter" idx="24"/>
          </p:nvPr>
        </p:nvSpPr>
        <p:spPr>
          <a:xfrm>
            <a:off x="6222176" y="2569581"/>
            <a:ext cx="4894100" cy="2763454"/>
          </a:xfrm>
          <a:prstGeom prst="rect">
            <a:avLst/>
          </a:prstGeom>
          <a:noFill/>
        </p:spPr>
        <p:txBody>
          <a:bodyPr/>
          <a:lstStyle>
            <a:lvl1pPr marL="0" indent="0">
              <a:buNone/>
              <a:defRPr sz="1400"/>
            </a:lvl1pPr>
          </a:lstStyle>
          <a:p>
            <a:endParaRPr lang="de-DE" dirty="0"/>
          </a:p>
        </p:txBody>
      </p:sp>
      <p:sp>
        <p:nvSpPr>
          <p:cNvPr id="22" name="Bildplatzhalter 23"/>
          <p:cNvSpPr>
            <a:spLocks noGrp="1"/>
          </p:cNvSpPr>
          <p:nvPr>
            <p:ph type="pic" sz="quarter" idx="25"/>
          </p:nvPr>
        </p:nvSpPr>
        <p:spPr>
          <a:xfrm>
            <a:off x="6225891" y="5497722"/>
            <a:ext cx="4894100" cy="2763454"/>
          </a:xfrm>
          <a:prstGeom prst="rect">
            <a:avLst/>
          </a:prstGeom>
          <a:noFill/>
        </p:spPr>
        <p:txBody>
          <a:bodyPr/>
          <a:lstStyle>
            <a:lvl1pPr marL="0" indent="0">
              <a:buNone/>
              <a:defRPr sz="1400"/>
            </a:lvl1pPr>
          </a:lstStyle>
          <a:p>
            <a:endParaRPr lang="de-DE" dirty="0"/>
          </a:p>
        </p:txBody>
      </p:sp>
      <p:sp>
        <p:nvSpPr>
          <p:cNvPr id="23" name="Bildplatzhalter 23"/>
          <p:cNvSpPr>
            <a:spLocks noGrp="1"/>
          </p:cNvSpPr>
          <p:nvPr>
            <p:ph type="pic" sz="quarter" idx="26"/>
          </p:nvPr>
        </p:nvSpPr>
        <p:spPr>
          <a:xfrm>
            <a:off x="11266451" y="2569581"/>
            <a:ext cx="4894100" cy="2763454"/>
          </a:xfrm>
          <a:prstGeom prst="rect">
            <a:avLst/>
          </a:prstGeom>
          <a:noFill/>
        </p:spPr>
        <p:txBody>
          <a:bodyPr/>
          <a:lstStyle>
            <a:lvl1pPr marL="0" indent="0">
              <a:buNone/>
              <a:defRPr sz="1400"/>
            </a:lvl1pPr>
          </a:lstStyle>
          <a:p>
            <a:endParaRPr lang="de-DE" dirty="0"/>
          </a:p>
        </p:txBody>
      </p:sp>
      <p:sp>
        <p:nvSpPr>
          <p:cNvPr id="24" name="Bildplatzhalter 23"/>
          <p:cNvSpPr>
            <a:spLocks noGrp="1"/>
          </p:cNvSpPr>
          <p:nvPr>
            <p:ph type="pic" sz="quarter" idx="27"/>
          </p:nvPr>
        </p:nvSpPr>
        <p:spPr>
          <a:xfrm>
            <a:off x="11270166" y="5495402"/>
            <a:ext cx="4894100" cy="2763454"/>
          </a:xfrm>
          <a:prstGeom prst="rect">
            <a:avLst/>
          </a:prstGeom>
          <a:noFill/>
        </p:spPr>
        <p:txBody>
          <a:bodyPr/>
          <a:lstStyle>
            <a:lvl1pPr marL="0" indent="0">
              <a:buNone/>
              <a:defRPr sz="1400"/>
            </a:lvl1pPr>
          </a:lstStyle>
          <a:p>
            <a:endParaRPr lang="de-DE" dirty="0"/>
          </a:p>
        </p:txBody>
      </p:sp>
      <p:sp>
        <p:nvSpPr>
          <p:cNvPr id="12" name="Textplatzhalter 21">
            <a:extLst>
              <a:ext uri="{FF2B5EF4-FFF2-40B4-BE49-F238E27FC236}">
                <a16:creationId xmlns:a16="http://schemas.microsoft.com/office/drawing/2014/main" id="{F0665D7D-7DF9-4472-B4AF-7B17D228027E}"/>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3" name="Titel 1">
            <a:extLst>
              <a:ext uri="{FF2B5EF4-FFF2-40B4-BE49-F238E27FC236}">
                <a16:creationId xmlns:a16="http://schemas.microsoft.com/office/drawing/2014/main" id="{D90B8F3C-EC3D-4018-8C73-6E4BD39B9178}"/>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1424520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6"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Bildplatzhalter 23"/>
          <p:cNvSpPr>
            <a:spLocks noGrp="1"/>
          </p:cNvSpPr>
          <p:nvPr>
            <p:ph type="pic" sz="quarter" idx="22"/>
          </p:nvPr>
        </p:nvSpPr>
        <p:spPr>
          <a:xfrm>
            <a:off x="1185331" y="2569581"/>
            <a:ext cx="4894100" cy="2763454"/>
          </a:xfrm>
          <a:prstGeom prst="rect">
            <a:avLst/>
          </a:prstGeom>
          <a:noFill/>
        </p:spPr>
        <p:txBody>
          <a:bodyPr/>
          <a:lstStyle>
            <a:lvl1pPr marL="0" indent="0">
              <a:buNone/>
              <a:defRPr sz="1400"/>
            </a:lvl1pPr>
          </a:lstStyle>
          <a:p>
            <a:endParaRPr lang="de-DE" dirty="0"/>
          </a:p>
        </p:txBody>
      </p:sp>
      <p:sp>
        <p:nvSpPr>
          <p:cNvPr id="21" name="Bildplatzhalter 23"/>
          <p:cNvSpPr>
            <a:spLocks noGrp="1"/>
          </p:cNvSpPr>
          <p:nvPr>
            <p:ph type="pic" sz="quarter" idx="24"/>
          </p:nvPr>
        </p:nvSpPr>
        <p:spPr>
          <a:xfrm>
            <a:off x="6222176" y="2569581"/>
            <a:ext cx="4894100" cy="2763454"/>
          </a:xfrm>
          <a:prstGeom prst="rect">
            <a:avLst/>
          </a:prstGeom>
          <a:noFill/>
        </p:spPr>
        <p:txBody>
          <a:bodyPr/>
          <a:lstStyle>
            <a:lvl1pPr marL="0" indent="0">
              <a:buNone/>
              <a:defRPr sz="1400"/>
            </a:lvl1pPr>
          </a:lstStyle>
          <a:p>
            <a:endParaRPr lang="de-DE" dirty="0"/>
          </a:p>
        </p:txBody>
      </p:sp>
      <p:sp>
        <p:nvSpPr>
          <p:cNvPr id="23" name="Bildplatzhalter 23"/>
          <p:cNvSpPr>
            <a:spLocks noGrp="1"/>
          </p:cNvSpPr>
          <p:nvPr>
            <p:ph type="pic" sz="quarter" idx="26"/>
          </p:nvPr>
        </p:nvSpPr>
        <p:spPr>
          <a:xfrm>
            <a:off x="11266451" y="2569581"/>
            <a:ext cx="4894100" cy="2763454"/>
          </a:xfrm>
          <a:prstGeom prst="rect">
            <a:avLst/>
          </a:prstGeom>
          <a:noFill/>
        </p:spPr>
        <p:txBody>
          <a:bodyPr/>
          <a:lstStyle>
            <a:lvl1pPr marL="0" indent="0">
              <a:buNone/>
              <a:defRPr sz="1400"/>
            </a:lvl1pPr>
          </a:lstStyle>
          <a:p>
            <a:endParaRPr lang="de-DE" dirty="0"/>
          </a:p>
        </p:txBody>
      </p:sp>
      <p:sp>
        <p:nvSpPr>
          <p:cNvPr id="12" name="Textplatzhalter 2"/>
          <p:cNvSpPr>
            <a:spLocks noGrp="1"/>
          </p:cNvSpPr>
          <p:nvPr>
            <p:ph type="body" sz="quarter" idx="23"/>
          </p:nvPr>
        </p:nvSpPr>
        <p:spPr>
          <a:xfrm>
            <a:off x="1200052" y="5618104"/>
            <a:ext cx="4877883"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3" name="Textplatzhalter 2"/>
          <p:cNvSpPr>
            <a:spLocks noGrp="1"/>
          </p:cNvSpPr>
          <p:nvPr>
            <p:ph type="body" sz="quarter" idx="27"/>
          </p:nvPr>
        </p:nvSpPr>
        <p:spPr>
          <a:xfrm>
            <a:off x="6238393" y="5618104"/>
            <a:ext cx="4877883"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4" name="Textplatzhalter 2"/>
          <p:cNvSpPr>
            <a:spLocks noGrp="1"/>
          </p:cNvSpPr>
          <p:nvPr>
            <p:ph type="body" sz="quarter" idx="25"/>
          </p:nvPr>
        </p:nvSpPr>
        <p:spPr>
          <a:xfrm>
            <a:off x="11263480" y="5618104"/>
            <a:ext cx="4877883"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5" name="Textplatzhalter 21">
            <a:extLst>
              <a:ext uri="{FF2B5EF4-FFF2-40B4-BE49-F238E27FC236}">
                <a16:creationId xmlns:a16="http://schemas.microsoft.com/office/drawing/2014/main" id="{9FF7D4E8-1BF9-454B-B17E-06E403E8883F}"/>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6" name="Titel 1">
            <a:extLst>
              <a:ext uri="{FF2B5EF4-FFF2-40B4-BE49-F238E27FC236}">
                <a16:creationId xmlns:a16="http://schemas.microsoft.com/office/drawing/2014/main" id="{562E8E77-3F43-4808-AAB4-0CF310E220B7}"/>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70961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1" name="Bildplatzhalter 17"/>
          <p:cNvSpPr>
            <a:spLocks noGrp="1"/>
          </p:cNvSpPr>
          <p:nvPr>
            <p:ph type="pic" sz="quarter" idx="22"/>
          </p:nvPr>
        </p:nvSpPr>
        <p:spPr>
          <a:xfrm>
            <a:off x="1182887" y="5768833"/>
            <a:ext cx="3655244" cy="2154581"/>
          </a:xfrm>
          <a:prstGeom prst="rect">
            <a:avLst/>
          </a:prstGeom>
        </p:spPr>
        <p:txBody>
          <a:bodyPr/>
          <a:lstStyle>
            <a:lvl1pPr marL="0" indent="0">
              <a:buNone/>
              <a:defRPr sz="1400"/>
            </a:lvl1pPr>
          </a:lstStyle>
          <a:p>
            <a:endParaRPr lang="de-DE" dirty="0"/>
          </a:p>
        </p:txBody>
      </p:sp>
      <p:sp>
        <p:nvSpPr>
          <p:cNvPr id="21" name="Bildplatzhalter 17"/>
          <p:cNvSpPr>
            <a:spLocks noGrp="1"/>
          </p:cNvSpPr>
          <p:nvPr>
            <p:ph type="pic" sz="quarter" idx="14"/>
          </p:nvPr>
        </p:nvSpPr>
        <p:spPr>
          <a:xfrm>
            <a:off x="12505308" y="1786113"/>
            <a:ext cx="3655244" cy="2154581"/>
          </a:xfrm>
          <a:prstGeom prst="rect">
            <a:avLst/>
          </a:prstGeom>
        </p:spPr>
        <p:txBody>
          <a:bodyPr/>
          <a:lstStyle>
            <a:lvl1pPr marL="0" indent="0">
              <a:buNone/>
              <a:defRPr sz="1400"/>
            </a:lvl1pPr>
          </a:lstStyle>
          <a:p>
            <a:endParaRPr lang="de-DE" dirty="0"/>
          </a:p>
        </p:txBody>
      </p:sp>
      <p:sp>
        <p:nvSpPr>
          <p:cNvPr id="22" name="Bildplatzhalter 17"/>
          <p:cNvSpPr>
            <a:spLocks noGrp="1"/>
          </p:cNvSpPr>
          <p:nvPr>
            <p:ph type="pic" sz="quarter" idx="15"/>
          </p:nvPr>
        </p:nvSpPr>
        <p:spPr>
          <a:xfrm>
            <a:off x="8730835" y="1786115"/>
            <a:ext cx="3655244" cy="2154581"/>
          </a:xfrm>
          <a:prstGeom prst="rect">
            <a:avLst/>
          </a:prstGeom>
        </p:spPr>
        <p:txBody>
          <a:bodyPr/>
          <a:lstStyle>
            <a:lvl1pPr marL="0" indent="0">
              <a:buNone/>
              <a:defRPr sz="1400"/>
            </a:lvl1pPr>
          </a:lstStyle>
          <a:p>
            <a:endParaRPr lang="de-DE" dirty="0"/>
          </a:p>
        </p:txBody>
      </p:sp>
      <p:sp>
        <p:nvSpPr>
          <p:cNvPr id="19" name="Bildplatzhalter 17"/>
          <p:cNvSpPr>
            <a:spLocks noGrp="1"/>
          </p:cNvSpPr>
          <p:nvPr>
            <p:ph type="pic" sz="quarter" idx="13"/>
          </p:nvPr>
        </p:nvSpPr>
        <p:spPr>
          <a:xfrm>
            <a:off x="4957360" y="1788243"/>
            <a:ext cx="3655244" cy="2154581"/>
          </a:xfrm>
          <a:prstGeom prst="rect">
            <a:avLst/>
          </a:prstGeom>
        </p:spPr>
        <p:txBody>
          <a:bodyPr/>
          <a:lstStyle>
            <a:lvl1pPr marL="0" indent="0">
              <a:buNone/>
              <a:defRPr sz="1400"/>
            </a:lvl1pPr>
          </a:lstStyle>
          <a:p>
            <a:endParaRPr lang="de-DE" dirty="0"/>
          </a:p>
        </p:txBody>
      </p:sp>
      <p:sp>
        <p:nvSpPr>
          <p:cNvPr id="18" name="Bildplatzhalter 17"/>
          <p:cNvSpPr>
            <a:spLocks noGrp="1"/>
          </p:cNvSpPr>
          <p:nvPr>
            <p:ph type="pic" sz="quarter" idx="12"/>
          </p:nvPr>
        </p:nvSpPr>
        <p:spPr>
          <a:xfrm>
            <a:off x="1182887" y="1788245"/>
            <a:ext cx="3655244" cy="2154581"/>
          </a:xfrm>
          <a:prstGeom prst="rect">
            <a:avLst/>
          </a:prstGeom>
        </p:spPr>
        <p:txBody>
          <a:bodyPr/>
          <a:lstStyle>
            <a:lvl1pPr marL="0" indent="0">
              <a:buNone/>
              <a:defRPr sz="1400"/>
            </a:lvl1pPr>
          </a:lstStyle>
          <a:p>
            <a:endParaRPr lang="de-DE" dirty="0"/>
          </a:p>
        </p:txBody>
      </p:sp>
      <p:cxnSp>
        <p:nvCxnSpPr>
          <p:cNvPr id="9" name="Gerade Verbindung 8"/>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1"/>
          </p:nvPr>
        </p:nvSpPr>
        <p:spPr>
          <a:xfrm>
            <a:off x="1110879" y="3940696"/>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5" name="Textplatzhalter 2"/>
          <p:cNvSpPr>
            <a:spLocks noGrp="1"/>
          </p:cNvSpPr>
          <p:nvPr>
            <p:ph type="body" sz="quarter" idx="16"/>
          </p:nvPr>
        </p:nvSpPr>
        <p:spPr>
          <a:xfrm>
            <a:off x="4872460" y="3940696"/>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6" name="Textplatzhalter 2"/>
          <p:cNvSpPr>
            <a:spLocks noGrp="1"/>
          </p:cNvSpPr>
          <p:nvPr>
            <p:ph type="body" sz="quarter" idx="17"/>
          </p:nvPr>
        </p:nvSpPr>
        <p:spPr>
          <a:xfrm>
            <a:off x="8671719" y="3940696"/>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7" name="Textplatzhalter 2"/>
          <p:cNvSpPr>
            <a:spLocks noGrp="1"/>
          </p:cNvSpPr>
          <p:nvPr>
            <p:ph type="body" sz="quarter" idx="18"/>
          </p:nvPr>
        </p:nvSpPr>
        <p:spPr>
          <a:xfrm>
            <a:off x="12433300" y="3940696"/>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8" name="Bildplatzhalter 17"/>
          <p:cNvSpPr>
            <a:spLocks noGrp="1"/>
          </p:cNvSpPr>
          <p:nvPr>
            <p:ph type="pic" sz="quarter" idx="19"/>
          </p:nvPr>
        </p:nvSpPr>
        <p:spPr>
          <a:xfrm>
            <a:off x="12505308" y="5766701"/>
            <a:ext cx="3655244" cy="2154581"/>
          </a:xfrm>
          <a:prstGeom prst="rect">
            <a:avLst/>
          </a:prstGeom>
        </p:spPr>
        <p:txBody>
          <a:bodyPr/>
          <a:lstStyle>
            <a:lvl1pPr marL="0" indent="0">
              <a:buNone/>
              <a:defRPr sz="1400"/>
            </a:lvl1pPr>
          </a:lstStyle>
          <a:p>
            <a:endParaRPr lang="de-DE" dirty="0"/>
          </a:p>
        </p:txBody>
      </p:sp>
      <p:sp>
        <p:nvSpPr>
          <p:cNvPr id="29" name="Bildplatzhalter 17"/>
          <p:cNvSpPr>
            <a:spLocks noGrp="1"/>
          </p:cNvSpPr>
          <p:nvPr>
            <p:ph type="pic" sz="quarter" idx="20"/>
          </p:nvPr>
        </p:nvSpPr>
        <p:spPr>
          <a:xfrm>
            <a:off x="8730835" y="5766703"/>
            <a:ext cx="3655244" cy="2154581"/>
          </a:xfrm>
          <a:prstGeom prst="rect">
            <a:avLst/>
          </a:prstGeom>
        </p:spPr>
        <p:txBody>
          <a:bodyPr/>
          <a:lstStyle>
            <a:lvl1pPr marL="0" indent="0">
              <a:buNone/>
              <a:defRPr sz="1400"/>
            </a:lvl1pPr>
          </a:lstStyle>
          <a:p>
            <a:endParaRPr lang="de-DE" dirty="0"/>
          </a:p>
        </p:txBody>
      </p:sp>
      <p:sp>
        <p:nvSpPr>
          <p:cNvPr id="30" name="Bildplatzhalter 17"/>
          <p:cNvSpPr>
            <a:spLocks noGrp="1"/>
          </p:cNvSpPr>
          <p:nvPr>
            <p:ph type="pic" sz="quarter" idx="21"/>
          </p:nvPr>
        </p:nvSpPr>
        <p:spPr>
          <a:xfrm>
            <a:off x="4957360" y="5768831"/>
            <a:ext cx="3655244" cy="2154581"/>
          </a:xfrm>
          <a:prstGeom prst="rect">
            <a:avLst/>
          </a:prstGeom>
        </p:spPr>
        <p:txBody>
          <a:bodyPr/>
          <a:lstStyle>
            <a:lvl1pPr marL="0" indent="0">
              <a:buNone/>
              <a:defRPr sz="1400"/>
            </a:lvl1pPr>
          </a:lstStyle>
          <a:p>
            <a:endParaRPr lang="de-DE" dirty="0"/>
          </a:p>
        </p:txBody>
      </p:sp>
      <p:sp>
        <p:nvSpPr>
          <p:cNvPr id="32" name="Textplatzhalter 2"/>
          <p:cNvSpPr>
            <a:spLocks noGrp="1"/>
          </p:cNvSpPr>
          <p:nvPr>
            <p:ph type="body" sz="quarter" idx="23"/>
          </p:nvPr>
        </p:nvSpPr>
        <p:spPr>
          <a:xfrm>
            <a:off x="1110879" y="7921284"/>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33" name="Textplatzhalter 2"/>
          <p:cNvSpPr>
            <a:spLocks noGrp="1"/>
          </p:cNvSpPr>
          <p:nvPr>
            <p:ph type="body" sz="quarter" idx="24"/>
          </p:nvPr>
        </p:nvSpPr>
        <p:spPr>
          <a:xfrm>
            <a:off x="4872460" y="7921284"/>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34" name="Textplatzhalter 2"/>
          <p:cNvSpPr>
            <a:spLocks noGrp="1"/>
          </p:cNvSpPr>
          <p:nvPr>
            <p:ph type="body" sz="quarter" idx="25"/>
          </p:nvPr>
        </p:nvSpPr>
        <p:spPr>
          <a:xfrm>
            <a:off x="8671719" y="7921284"/>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35" name="Textplatzhalter 2"/>
          <p:cNvSpPr>
            <a:spLocks noGrp="1"/>
          </p:cNvSpPr>
          <p:nvPr>
            <p:ph type="body" sz="quarter" idx="26"/>
          </p:nvPr>
        </p:nvSpPr>
        <p:spPr>
          <a:xfrm>
            <a:off x="12433300" y="7921284"/>
            <a:ext cx="3727251"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sp>
        <p:nvSpPr>
          <p:cNvPr id="23" name="Textplatzhalter 21">
            <a:extLst>
              <a:ext uri="{FF2B5EF4-FFF2-40B4-BE49-F238E27FC236}">
                <a16:creationId xmlns:a16="http://schemas.microsoft.com/office/drawing/2014/main" id="{AF1BBA12-0C83-4215-951B-948412FA2090}"/>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36" name="Titel 1">
            <a:extLst>
              <a:ext uri="{FF2B5EF4-FFF2-40B4-BE49-F238E27FC236}">
                <a16:creationId xmlns:a16="http://schemas.microsoft.com/office/drawing/2014/main" id="{01FA68DB-B194-4FCA-9B9F-6A11E00FFE28}"/>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951756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18" name="Bildplatzhalter 17"/>
          <p:cNvSpPr>
            <a:spLocks noGrp="1"/>
          </p:cNvSpPr>
          <p:nvPr>
            <p:ph type="pic" sz="quarter" idx="12"/>
          </p:nvPr>
        </p:nvSpPr>
        <p:spPr>
          <a:xfrm>
            <a:off x="1176645" y="1708448"/>
            <a:ext cx="4758769" cy="2880315"/>
          </a:xfrm>
          <a:prstGeom prst="rect">
            <a:avLst/>
          </a:prstGeom>
        </p:spPr>
        <p:txBody>
          <a:bodyPr/>
          <a:lstStyle>
            <a:lvl1pPr marL="0" indent="0">
              <a:buNone/>
              <a:defRPr sz="1400"/>
            </a:lvl1pPr>
          </a:lstStyle>
          <a:p>
            <a:endParaRPr lang="de-DE" dirty="0"/>
          </a:p>
        </p:txBody>
      </p:sp>
      <p:cxnSp>
        <p:nvCxnSpPr>
          <p:cNvPr id="9" name="Gerade Verbindung 8"/>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1"/>
          </p:nvPr>
        </p:nvSpPr>
        <p:spPr>
          <a:xfrm>
            <a:off x="1176646" y="4619564"/>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54" name="Bildplatzhalter 17">
            <a:extLst>
              <a:ext uri="{FF2B5EF4-FFF2-40B4-BE49-F238E27FC236}">
                <a16:creationId xmlns:a16="http://schemas.microsoft.com/office/drawing/2014/main" id="{FC8744A5-10DF-460C-BF64-7936537F5BC8}"/>
              </a:ext>
            </a:extLst>
          </p:cNvPr>
          <p:cNvSpPr>
            <a:spLocks noGrp="1"/>
          </p:cNvSpPr>
          <p:nvPr>
            <p:ph type="pic" sz="quarter" idx="13"/>
          </p:nvPr>
        </p:nvSpPr>
        <p:spPr>
          <a:xfrm>
            <a:off x="6292335" y="1708448"/>
            <a:ext cx="4758769" cy="2880315"/>
          </a:xfrm>
          <a:prstGeom prst="rect">
            <a:avLst/>
          </a:prstGeom>
        </p:spPr>
        <p:txBody>
          <a:bodyPr/>
          <a:lstStyle>
            <a:lvl1pPr marL="0" indent="0">
              <a:buNone/>
              <a:defRPr sz="1400"/>
            </a:lvl1pPr>
          </a:lstStyle>
          <a:p>
            <a:endParaRPr lang="de-DE" dirty="0"/>
          </a:p>
        </p:txBody>
      </p:sp>
      <p:sp>
        <p:nvSpPr>
          <p:cNvPr id="55" name="Bildplatzhalter 17">
            <a:extLst>
              <a:ext uri="{FF2B5EF4-FFF2-40B4-BE49-F238E27FC236}">
                <a16:creationId xmlns:a16="http://schemas.microsoft.com/office/drawing/2014/main" id="{E0EAA08B-F592-463D-9A52-231D5B4FE19B}"/>
              </a:ext>
            </a:extLst>
          </p:cNvPr>
          <p:cNvSpPr>
            <a:spLocks noGrp="1"/>
          </p:cNvSpPr>
          <p:nvPr>
            <p:ph type="pic" sz="quarter" idx="14"/>
          </p:nvPr>
        </p:nvSpPr>
        <p:spPr>
          <a:xfrm>
            <a:off x="11401782" y="1693927"/>
            <a:ext cx="4758769" cy="2880315"/>
          </a:xfrm>
          <a:prstGeom prst="rect">
            <a:avLst/>
          </a:prstGeom>
        </p:spPr>
        <p:txBody>
          <a:bodyPr/>
          <a:lstStyle>
            <a:lvl1pPr marL="0" indent="0">
              <a:buNone/>
              <a:defRPr sz="1400"/>
            </a:lvl1pPr>
          </a:lstStyle>
          <a:p>
            <a:endParaRPr lang="de-DE" dirty="0"/>
          </a:p>
        </p:txBody>
      </p:sp>
      <p:sp>
        <p:nvSpPr>
          <p:cNvPr id="56" name="Textplatzhalter 2">
            <a:extLst>
              <a:ext uri="{FF2B5EF4-FFF2-40B4-BE49-F238E27FC236}">
                <a16:creationId xmlns:a16="http://schemas.microsoft.com/office/drawing/2014/main" id="{EFEA20AD-CCD9-4BA3-A48F-D73D115B303E}"/>
              </a:ext>
            </a:extLst>
          </p:cNvPr>
          <p:cNvSpPr>
            <a:spLocks noGrp="1"/>
          </p:cNvSpPr>
          <p:nvPr>
            <p:ph type="body" sz="quarter" idx="15"/>
          </p:nvPr>
        </p:nvSpPr>
        <p:spPr>
          <a:xfrm>
            <a:off x="6292335" y="4619564"/>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57" name="Textplatzhalter 2">
            <a:extLst>
              <a:ext uri="{FF2B5EF4-FFF2-40B4-BE49-F238E27FC236}">
                <a16:creationId xmlns:a16="http://schemas.microsoft.com/office/drawing/2014/main" id="{CF7FD3A3-104D-4786-9651-14C4EA196A7E}"/>
              </a:ext>
            </a:extLst>
          </p:cNvPr>
          <p:cNvSpPr>
            <a:spLocks noGrp="1"/>
          </p:cNvSpPr>
          <p:nvPr>
            <p:ph type="body" sz="quarter" idx="16"/>
          </p:nvPr>
        </p:nvSpPr>
        <p:spPr>
          <a:xfrm>
            <a:off x="11401782" y="4619564"/>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58" name="Bildplatzhalter 17">
            <a:extLst>
              <a:ext uri="{FF2B5EF4-FFF2-40B4-BE49-F238E27FC236}">
                <a16:creationId xmlns:a16="http://schemas.microsoft.com/office/drawing/2014/main" id="{828C5883-397E-4646-88E5-C1AD9DB7292C}"/>
              </a:ext>
            </a:extLst>
          </p:cNvPr>
          <p:cNvSpPr>
            <a:spLocks noGrp="1"/>
          </p:cNvSpPr>
          <p:nvPr>
            <p:ph type="pic" sz="quarter" idx="17"/>
          </p:nvPr>
        </p:nvSpPr>
        <p:spPr>
          <a:xfrm>
            <a:off x="1176645" y="6034787"/>
            <a:ext cx="4758769" cy="2880315"/>
          </a:xfrm>
          <a:prstGeom prst="rect">
            <a:avLst/>
          </a:prstGeom>
        </p:spPr>
        <p:txBody>
          <a:bodyPr/>
          <a:lstStyle>
            <a:lvl1pPr marL="0" indent="0">
              <a:buNone/>
              <a:defRPr sz="1400"/>
            </a:lvl1pPr>
          </a:lstStyle>
          <a:p>
            <a:endParaRPr lang="de-DE" dirty="0"/>
          </a:p>
        </p:txBody>
      </p:sp>
      <p:sp>
        <p:nvSpPr>
          <p:cNvPr id="60" name="Textplatzhalter 2">
            <a:extLst>
              <a:ext uri="{FF2B5EF4-FFF2-40B4-BE49-F238E27FC236}">
                <a16:creationId xmlns:a16="http://schemas.microsoft.com/office/drawing/2014/main" id="{13CA12D3-86A6-4286-A922-C7D7AE14E216}"/>
              </a:ext>
            </a:extLst>
          </p:cNvPr>
          <p:cNvSpPr>
            <a:spLocks noGrp="1"/>
          </p:cNvSpPr>
          <p:nvPr>
            <p:ph type="body" sz="quarter" idx="18"/>
          </p:nvPr>
        </p:nvSpPr>
        <p:spPr>
          <a:xfrm>
            <a:off x="1176646" y="8945903"/>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61" name="Bildplatzhalter 17">
            <a:extLst>
              <a:ext uri="{FF2B5EF4-FFF2-40B4-BE49-F238E27FC236}">
                <a16:creationId xmlns:a16="http://schemas.microsoft.com/office/drawing/2014/main" id="{18602C5F-0061-4451-8CCA-375C6DC29AED}"/>
              </a:ext>
            </a:extLst>
          </p:cNvPr>
          <p:cNvSpPr>
            <a:spLocks noGrp="1"/>
          </p:cNvSpPr>
          <p:nvPr>
            <p:ph type="pic" sz="quarter" idx="19"/>
          </p:nvPr>
        </p:nvSpPr>
        <p:spPr>
          <a:xfrm>
            <a:off x="6292335" y="6034787"/>
            <a:ext cx="4758769" cy="2880315"/>
          </a:xfrm>
          <a:prstGeom prst="rect">
            <a:avLst/>
          </a:prstGeom>
        </p:spPr>
        <p:txBody>
          <a:bodyPr/>
          <a:lstStyle>
            <a:lvl1pPr marL="0" indent="0">
              <a:buNone/>
              <a:defRPr sz="1400"/>
            </a:lvl1pPr>
          </a:lstStyle>
          <a:p>
            <a:endParaRPr lang="de-DE" dirty="0"/>
          </a:p>
        </p:txBody>
      </p:sp>
      <p:sp>
        <p:nvSpPr>
          <p:cNvPr id="62" name="Bildplatzhalter 17">
            <a:extLst>
              <a:ext uri="{FF2B5EF4-FFF2-40B4-BE49-F238E27FC236}">
                <a16:creationId xmlns:a16="http://schemas.microsoft.com/office/drawing/2014/main" id="{0E0DDD5D-3299-40D4-BB98-4DE94CD17113}"/>
              </a:ext>
            </a:extLst>
          </p:cNvPr>
          <p:cNvSpPr>
            <a:spLocks noGrp="1"/>
          </p:cNvSpPr>
          <p:nvPr>
            <p:ph type="pic" sz="quarter" idx="20"/>
          </p:nvPr>
        </p:nvSpPr>
        <p:spPr>
          <a:xfrm>
            <a:off x="11401782" y="6020266"/>
            <a:ext cx="4758769" cy="2880315"/>
          </a:xfrm>
          <a:prstGeom prst="rect">
            <a:avLst/>
          </a:prstGeom>
        </p:spPr>
        <p:txBody>
          <a:bodyPr/>
          <a:lstStyle>
            <a:lvl1pPr marL="0" indent="0">
              <a:buNone/>
              <a:defRPr sz="1400"/>
            </a:lvl1pPr>
          </a:lstStyle>
          <a:p>
            <a:endParaRPr lang="de-DE" dirty="0"/>
          </a:p>
        </p:txBody>
      </p:sp>
      <p:sp>
        <p:nvSpPr>
          <p:cNvPr id="63" name="Textplatzhalter 2">
            <a:extLst>
              <a:ext uri="{FF2B5EF4-FFF2-40B4-BE49-F238E27FC236}">
                <a16:creationId xmlns:a16="http://schemas.microsoft.com/office/drawing/2014/main" id="{8E44B2EC-D7DE-4D38-B3A8-A067DDDBF82A}"/>
              </a:ext>
            </a:extLst>
          </p:cNvPr>
          <p:cNvSpPr>
            <a:spLocks noGrp="1"/>
          </p:cNvSpPr>
          <p:nvPr>
            <p:ph type="body" sz="quarter" idx="21"/>
          </p:nvPr>
        </p:nvSpPr>
        <p:spPr>
          <a:xfrm>
            <a:off x="6292335" y="8945903"/>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64" name="Textplatzhalter 2">
            <a:extLst>
              <a:ext uri="{FF2B5EF4-FFF2-40B4-BE49-F238E27FC236}">
                <a16:creationId xmlns:a16="http://schemas.microsoft.com/office/drawing/2014/main" id="{E004FA02-0067-4F00-B07F-D6E7AC93D150}"/>
              </a:ext>
            </a:extLst>
          </p:cNvPr>
          <p:cNvSpPr>
            <a:spLocks noGrp="1"/>
          </p:cNvSpPr>
          <p:nvPr>
            <p:ph type="body" sz="quarter" idx="22"/>
          </p:nvPr>
        </p:nvSpPr>
        <p:spPr>
          <a:xfrm>
            <a:off x="11401782" y="8945903"/>
            <a:ext cx="4758768" cy="126534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7" name="Textplatzhalter 21">
            <a:extLst>
              <a:ext uri="{FF2B5EF4-FFF2-40B4-BE49-F238E27FC236}">
                <a16:creationId xmlns:a16="http://schemas.microsoft.com/office/drawing/2014/main" id="{43F60300-AB42-40A1-AED0-C790195A5260}"/>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9" name="Titel 1">
            <a:extLst>
              <a:ext uri="{FF2B5EF4-FFF2-40B4-BE49-F238E27FC236}">
                <a16:creationId xmlns:a16="http://schemas.microsoft.com/office/drawing/2014/main" id="{707846F9-BA10-46C8-AEF5-AC1269AE2DDA}"/>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pic>
        <p:nvPicPr>
          <p:cNvPr id="20" name="Picture 23">
            <a:extLst>
              <a:ext uri="{FF2B5EF4-FFF2-40B4-BE49-F238E27FC236}">
                <a16:creationId xmlns:a16="http://schemas.microsoft.com/office/drawing/2014/main" id="{C792A312-1DFB-4B08-A874-C3480D5494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spTree>
    <p:extLst>
      <p:ext uri="{BB962C8B-B14F-4D97-AF65-F5344CB8AC3E}">
        <p14:creationId xmlns:p14="http://schemas.microsoft.com/office/powerpoint/2010/main" val="2311803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44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4" name="Bildplatzhalter 23"/>
          <p:cNvSpPr>
            <a:spLocks noGrp="1"/>
          </p:cNvSpPr>
          <p:nvPr>
            <p:ph type="pic" sz="quarter" idx="11"/>
          </p:nvPr>
        </p:nvSpPr>
        <p:spPr>
          <a:xfrm>
            <a:off x="1182888" y="1946178"/>
            <a:ext cx="3672408" cy="3438226"/>
          </a:xfrm>
          <a:prstGeom prst="rect">
            <a:avLst/>
          </a:prstGeom>
          <a:noFill/>
        </p:spPr>
        <p:txBody>
          <a:bodyPr/>
          <a:lstStyle>
            <a:lvl1pPr>
              <a:defRPr sz="1400"/>
            </a:lvl1pPr>
          </a:lstStyle>
          <a:p>
            <a:endParaRPr lang="de-DE" dirty="0"/>
          </a:p>
        </p:txBody>
      </p:sp>
      <p:sp>
        <p:nvSpPr>
          <p:cNvPr id="34" name="Bildplatzhalter 23"/>
          <p:cNvSpPr>
            <a:spLocks noGrp="1"/>
          </p:cNvSpPr>
          <p:nvPr>
            <p:ph type="pic" sz="quarter" idx="14"/>
          </p:nvPr>
        </p:nvSpPr>
        <p:spPr>
          <a:xfrm>
            <a:off x="12488144" y="1946178"/>
            <a:ext cx="3672408" cy="3438226"/>
          </a:xfrm>
          <a:prstGeom prst="rect">
            <a:avLst/>
          </a:prstGeom>
          <a:noFill/>
        </p:spPr>
        <p:txBody>
          <a:bodyPr/>
          <a:lstStyle>
            <a:lvl1pPr>
              <a:defRPr sz="1400"/>
            </a:lvl1pPr>
          </a:lstStyle>
          <a:p>
            <a:endParaRPr lang="de-DE"/>
          </a:p>
        </p:txBody>
      </p:sp>
      <p:sp>
        <p:nvSpPr>
          <p:cNvPr id="35" name="Bildplatzhalter 23"/>
          <p:cNvSpPr>
            <a:spLocks noGrp="1"/>
          </p:cNvSpPr>
          <p:nvPr>
            <p:ph type="pic" sz="quarter" idx="15"/>
          </p:nvPr>
        </p:nvSpPr>
        <p:spPr>
          <a:xfrm>
            <a:off x="4945142" y="1946178"/>
            <a:ext cx="3672408" cy="3438226"/>
          </a:xfrm>
          <a:prstGeom prst="rect">
            <a:avLst/>
          </a:prstGeom>
          <a:noFill/>
        </p:spPr>
        <p:txBody>
          <a:bodyPr/>
          <a:lstStyle>
            <a:lvl1pPr>
              <a:defRPr sz="1400"/>
            </a:lvl1pPr>
          </a:lstStyle>
          <a:p>
            <a:endParaRPr lang="de-DE"/>
          </a:p>
        </p:txBody>
      </p:sp>
      <p:sp>
        <p:nvSpPr>
          <p:cNvPr id="36" name="Bildplatzhalter 23"/>
          <p:cNvSpPr>
            <a:spLocks noGrp="1"/>
          </p:cNvSpPr>
          <p:nvPr>
            <p:ph type="pic" sz="quarter" idx="16"/>
          </p:nvPr>
        </p:nvSpPr>
        <p:spPr>
          <a:xfrm>
            <a:off x="8711111" y="1942794"/>
            <a:ext cx="3672408" cy="3438226"/>
          </a:xfrm>
          <a:prstGeom prst="rect">
            <a:avLst/>
          </a:prstGeom>
          <a:noFill/>
        </p:spPr>
        <p:txBody>
          <a:bodyPr/>
          <a:lstStyle>
            <a:lvl1pPr>
              <a:defRPr sz="1400"/>
            </a:lvl1pPr>
          </a:lstStyle>
          <a:p>
            <a:endParaRPr lang="de-DE"/>
          </a:p>
        </p:txBody>
      </p:sp>
      <p:sp>
        <p:nvSpPr>
          <p:cNvPr id="37" name="Bildplatzhalter 23"/>
          <p:cNvSpPr>
            <a:spLocks noGrp="1"/>
          </p:cNvSpPr>
          <p:nvPr>
            <p:ph type="pic" sz="quarter" idx="17"/>
          </p:nvPr>
        </p:nvSpPr>
        <p:spPr>
          <a:xfrm>
            <a:off x="1182888" y="5750222"/>
            <a:ext cx="3672408" cy="3438226"/>
          </a:xfrm>
          <a:prstGeom prst="rect">
            <a:avLst/>
          </a:prstGeom>
          <a:noFill/>
        </p:spPr>
        <p:txBody>
          <a:bodyPr/>
          <a:lstStyle>
            <a:lvl1pPr>
              <a:defRPr sz="1400"/>
            </a:lvl1pPr>
          </a:lstStyle>
          <a:p>
            <a:endParaRPr lang="de-DE"/>
          </a:p>
        </p:txBody>
      </p:sp>
      <p:sp>
        <p:nvSpPr>
          <p:cNvPr id="38" name="Bildplatzhalter 23"/>
          <p:cNvSpPr>
            <a:spLocks noGrp="1"/>
          </p:cNvSpPr>
          <p:nvPr>
            <p:ph type="pic" sz="quarter" idx="18"/>
          </p:nvPr>
        </p:nvSpPr>
        <p:spPr>
          <a:xfrm>
            <a:off x="12488144" y="5750222"/>
            <a:ext cx="3672408" cy="3438226"/>
          </a:xfrm>
          <a:prstGeom prst="rect">
            <a:avLst/>
          </a:prstGeom>
          <a:noFill/>
        </p:spPr>
        <p:txBody>
          <a:bodyPr/>
          <a:lstStyle>
            <a:lvl1pPr>
              <a:defRPr sz="1400"/>
            </a:lvl1pPr>
          </a:lstStyle>
          <a:p>
            <a:endParaRPr lang="de-DE"/>
          </a:p>
        </p:txBody>
      </p:sp>
      <p:sp>
        <p:nvSpPr>
          <p:cNvPr id="39" name="Bildplatzhalter 23"/>
          <p:cNvSpPr>
            <a:spLocks noGrp="1"/>
          </p:cNvSpPr>
          <p:nvPr>
            <p:ph type="pic" sz="quarter" idx="19"/>
          </p:nvPr>
        </p:nvSpPr>
        <p:spPr>
          <a:xfrm>
            <a:off x="4945142" y="5750222"/>
            <a:ext cx="3672408" cy="3438226"/>
          </a:xfrm>
          <a:prstGeom prst="rect">
            <a:avLst/>
          </a:prstGeom>
          <a:noFill/>
        </p:spPr>
        <p:txBody>
          <a:bodyPr/>
          <a:lstStyle>
            <a:lvl1pPr>
              <a:defRPr sz="1400"/>
            </a:lvl1pPr>
          </a:lstStyle>
          <a:p>
            <a:endParaRPr lang="de-DE"/>
          </a:p>
        </p:txBody>
      </p:sp>
      <p:sp>
        <p:nvSpPr>
          <p:cNvPr id="40" name="Bildplatzhalter 23"/>
          <p:cNvSpPr>
            <a:spLocks noGrp="1"/>
          </p:cNvSpPr>
          <p:nvPr>
            <p:ph type="pic" sz="quarter" idx="20"/>
          </p:nvPr>
        </p:nvSpPr>
        <p:spPr>
          <a:xfrm>
            <a:off x="8711111" y="5746838"/>
            <a:ext cx="3672408" cy="3438226"/>
          </a:xfrm>
          <a:prstGeom prst="rect">
            <a:avLst/>
          </a:prstGeom>
          <a:noFill/>
        </p:spPr>
        <p:txBody>
          <a:bodyPr/>
          <a:lstStyle>
            <a:lvl1pPr>
              <a:defRPr sz="1400"/>
            </a:lvl1pPr>
          </a:lstStyle>
          <a:p>
            <a:endParaRPr lang="de-DE"/>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7"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4D4BA534-C29D-40A8-83D8-C5581930598A}"/>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8" name="Titel 1">
            <a:extLst>
              <a:ext uri="{FF2B5EF4-FFF2-40B4-BE49-F238E27FC236}">
                <a16:creationId xmlns:a16="http://schemas.microsoft.com/office/drawing/2014/main" id="{10F0CE1B-F2EA-496B-87F6-3D20B5331B23}"/>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409653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4" name="Bildplatzhalter 23"/>
          <p:cNvSpPr>
            <a:spLocks noGrp="1"/>
          </p:cNvSpPr>
          <p:nvPr>
            <p:ph type="pic" sz="quarter" idx="11"/>
          </p:nvPr>
        </p:nvSpPr>
        <p:spPr>
          <a:xfrm>
            <a:off x="1182888" y="1881349"/>
            <a:ext cx="3672408" cy="5378751"/>
          </a:xfrm>
          <a:prstGeom prst="rect">
            <a:avLst/>
          </a:prstGeom>
          <a:noFill/>
        </p:spPr>
        <p:txBody>
          <a:bodyPr/>
          <a:lstStyle>
            <a:lvl1pPr>
              <a:defRPr sz="1400"/>
            </a:lvl1pPr>
          </a:lstStyle>
          <a:p>
            <a:endParaRPr lang="de-DE" dirty="0"/>
          </a:p>
        </p:txBody>
      </p:sp>
      <p:sp>
        <p:nvSpPr>
          <p:cNvPr id="34" name="Bildplatzhalter 23"/>
          <p:cNvSpPr>
            <a:spLocks noGrp="1"/>
          </p:cNvSpPr>
          <p:nvPr>
            <p:ph type="pic" sz="quarter" idx="14"/>
          </p:nvPr>
        </p:nvSpPr>
        <p:spPr>
          <a:xfrm>
            <a:off x="12488144" y="1881349"/>
            <a:ext cx="3672408" cy="5423193"/>
          </a:xfrm>
          <a:prstGeom prst="rect">
            <a:avLst/>
          </a:prstGeom>
          <a:noFill/>
        </p:spPr>
        <p:txBody>
          <a:bodyPr/>
          <a:lstStyle>
            <a:lvl1pPr>
              <a:defRPr sz="1400"/>
            </a:lvl1pPr>
          </a:lstStyle>
          <a:p>
            <a:endParaRPr lang="de-DE"/>
          </a:p>
        </p:txBody>
      </p:sp>
      <p:sp>
        <p:nvSpPr>
          <p:cNvPr id="35" name="Bildplatzhalter 23"/>
          <p:cNvSpPr>
            <a:spLocks noGrp="1"/>
          </p:cNvSpPr>
          <p:nvPr>
            <p:ph type="pic" sz="quarter" idx="15"/>
          </p:nvPr>
        </p:nvSpPr>
        <p:spPr>
          <a:xfrm>
            <a:off x="4945142" y="1881350"/>
            <a:ext cx="3672408" cy="5378750"/>
          </a:xfrm>
          <a:prstGeom prst="rect">
            <a:avLst/>
          </a:prstGeom>
          <a:noFill/>
        </p:spPr>
        <p:txBody>
          <a:bodyPr/>
          <a:lstStyle>
            <a:lvl1pPr>
              <a:defRPr sz="1400"/>
            </a:lvl1pPr>
          </a:lstStyle>
          <a:p>
            <a:endParaRPr lang="de-DE"/>
          </a:p>
        </p:txBody>
      </p:sp>
      <p:sp>
        <p:nvSpPr>
          <p:cNvPr id="36" name="Bildplatzhalter 23"/>
          <p:cNvSpPr>
            <a:spLocks noGrp="1"/>
          </p:cNvSpPr>
          <p:nvPr>
            <p:ph type="pic" sz="quarter" idx="16"/>
          </p:nvPr>
        </p:nvSpPr>
        <p:spPr>
          <a:xfrm>
            <a:off x="8711111" y="1877965"/>
            <a:ext cx="3672408" cy="5423193"/>
          </a:xfrm>
          <a:prstGeom prst="rect">
            <a:avLst/>
          </a:prstGeom>
          <a:noFill/>
        </p:spPr>
        <p:txBody>
          <a:bodyPr/>
          <a:lstStyle>
            <a:lvl1pPr>
              <a:defRPr sz="1400"/>
            </a:lvl1pPr>
          </a:lstStyle>
          <a:p>
            <a:endParaRPr lang="de-DE"/>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7"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platzhalter 2"/>
          <p:cNvSpPr>
            <a:spLocks noGrp="1"/>
          </p:cNvSpPr>
          <p:nvPr>
            <p:ph type="body" sz="quarter" idx="23"/>
          </p:nvPr>
        </p:nvSpPr>
        <p:spPr>
          <a:xfrm>
            <a:off x="1182885" y="7324929"/>
            <a:ext cx="3689575"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8" name="Textplatzhalter 2"/>
          <p:cNvSpPr>
            <a:spLocks noGrp="1"/>
          </p:cNvSpPr>
          <p:nvPr>
            <p:ph type="body" sz="quarter" idx="24"/>
          </p:nvPr>
        </p:nvSpPr>
        <p:spPr>
          <a:xfrm>
            <a:off x="4945143" y="7365987"/>
            <a:ext cx="3672408"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2" name="Textplatzhalter 2"/>
          <p:cNvSpPr>
            <a:spLocks noGrp="1"/>
          </p:cNvSpPr>
          <p:nvPr>
            <p:ph type="body" sz="quarter" idx="25"/>
          </p:nvPr>
        </p:nvSpPr>
        <p:spPr>
          <a:xfrm>
            <a:off x="8725886" y="7428030"/>
            <a:ext cx="3689575"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3" name="Textplatzhalter 2"/>
          <p:cNvSpPr>
            <a:spLocks noGrp="1"/>
          </p:cNvSpPr>
          <p:nvPr>
            <p:ph type="body" sz="quarter" idx="26"/>
          </p:nvPr>
        </p:nvSpPr>
        <p:spPr>
          <a:xfrm>
            <a:off x="12488144" y="7469088"/>
            <a:ext cx="3672408"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9" name="Textplatzhalter 21">
            <a:extLst>
              <a:ext uri="{FF2B5EF4-FFF2-40B4-BE49-F238E27FC236}">
                <a16:creationId xmlns:a16="http://schemas.microsoft.com/office/drawing/2014/main" id="{A602DABE-9488-4B14-9475-690D0F30F152}"/>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21" name="Titel 1">
            <a:extLst>
              <a:ext uri="{FF2B5EF4-FFF2-40B4-BE49-F238E27FC236}">
                <a16:creationId xmlns:a16="http://schemas.microsoft.com/office/drawing/2014/main" id="{B3DA8E17-0DB5-477C-86D3-1489778E5C0E}"/>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1756345282"/>
      </p:ext>
    </p:extLst>
  </p:cSld>
  <p:clrMapOvr>
    <a:masterClrMapping/>
  </p:clrMapOvr>
  <p:extLst>
    <p:ext uri="{DCECCB84-F9BA-43D5-87BE-67443E8EF086}">
      <p15:sldGuideLst xmlns:p15="http://schemas.microsoft.com/office/powerpoint/2012/main">
        <p15:guide id="1" pos="745" userDrawn="1">
          <p15:clr>
            <a:srgbClr val="FBAE40"/>
          </p15:clr>
        </p15:guide>
        <p15:guide id="2" pos="10180" userDrawn="1">
          <p15:clr>
            <a:srgbClr val="FBAE40"/>
          </p15:clr>
        </p15:guide>
        <p15:guide id="3" orient="horz" pos="5839" userDrawn="1">
          <p15:clr>
            <a:srgbClr val="FBAE40"/>
          </p15:clr>
        </p15:guide>
        <p15:guide id="4" orient="horz" pos="11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4" name="Bildplatzhalter 23"/>
          <p:cNvSpPr>
            <a:spLocks noGrp="1"/>
          </p:cNvSpPr>
          <p:nvPr>
            <p:ph type="pic" sz="quarter" idx="11"/>
          </p:nvPr>
        </p:nvSpPr>
        <p:spPr>
          <a:xfrm>
            <a:off x="1182888" y="1881349"/>
            <a:ext cx="3672408" cy="5378751"/>
          </a:xfrm>
          <a:prstGeom prst="rect">
            <a:avLst/>
          </a:prstGeom>
          <a:noFill/>
        </p:spPr>
        <p:txBody>
          <a:bodyPr/>
          <a:lstStyle>
            <a:lvl1pPr>
              <a:defRPr sz="1400"/>
            </a:lvl1pPr>
          </a:lstStyle>
          <a:p>
            <a:endParaRPr lang="de-DE" dirty="0"/>
          </a:p>
        </p:txBody>
      </p:sp>
      <p:sp>
        <p:nvSpPr>
          <p:cNvPr id="34" name="Bildplatzhalter 23"/>
          <p:cNvSpPr>
            <a:spLocks noGrp="1"/>
          </p:cNvSpPr>
          <p:nvPr>
            <p:ph type="pic" sz="quarter" idx="14"/>
          </p:nvPr>
        </p:nvSpPr>
        <p:spPr>
          <a:xfrm>
            <a:off x="12488144" y="1881349"/>
            <a:ext cx="3672408" cy="5423193"/>
          </a:xfrm>
          <a:prstGeom prst="rect">
            <a:avLst/>
          </a:prstGeom>
          <a:noFill/>
        </p:spPr>
        <p:txBody>
          <a:bodyPr/>
          <a:lstStyle>
            <a:lvl1pPr>
              <a:defRPr sz="1400"/>
            </a:lvl1pPr>
          </a:lstStyle>
          <a:p>
            <a:endParaRPr lang="de-DE"/>
          </a:p>
        </p:txBody>
      </p:sp>
      <p:sp>
        <p:nvSpPr>
          <p:cNvPr id="35" name="Bildplatzhalter 23"/>
          <p:cNvSpPr>
            <a:spLocks noGrp="1"/>
          </p:cNvSpPr>
          <p:nvPr>
            <p:ph type="pic" sz="quarter" idx="15"/>
          </p:nvPr>
        </p:nvSpPr>
        <p:spPr>
          <a:xfrm>
            <a:off x="4945142" y="1881350"/>
            <a:ext cx="3672408" cy="5378750"/>
          </a:xfrm>
          <a:prstGeom prst="rect">
            <a:avLst/>
          </a:prstGeom>
          <a:noFill/>
        </p:spPr>
        <p:txBody>
          <a:bodyPr/>
          <a:lstStyle>
            <a:lvl1pPr>
              <a:defRPr sz="1400"/>
            </a:lvl1pPr>
          </a:lstStyle>
          <a:p>
            <a:endParaRPr lang="de-DE"/>
          </a:p>
        </p:txBody>
      </p:sp>
      <p:sp>
        <p:nvSpPr>
          <p:cNvPr id="36" name="Bildplatzhalter 23"/>
          <p:cNvSpPr>
            <a:spLocks noGrp="1"/>
          </p:cNvSpPr>
          <p:nvPr>
            <p:ph type="pic" sz="quarter" idx="16"/>
          </p:nvPr>
        </p:nvSpPr>
        <p:spPr>
          <a:xfrm>
            <a:off x="8711111" y="1877965"/>
            <a:ext cx="3672408" cy="5423193"/>
          </a:xfrm>
          <a:prstGeom prst="rect">
            <a:avLst/>
          </a:prstGeom>
          <a:noFill/>
        </p:spPr>
        <p:txBody>
          <a:bodyPr/>
          <a:lstStyle>
            <a:lvl1pPr>
              <a:defRPr sz="1400"/>
            </a:lvl1pPr>
          </a:lstStyle>
          <a:p>
            <a:endParaRPr lang="de-DE"/>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7"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platzhalter 2"/>
          <p:cNvSpPr>
            <a:spLocks noGrp="1"/>
          </p:cNvSpPr>
          <p:nvPr>
            <p:ph type="body" sz="quarter" idx="23"/>
          </p:nvPr>
        </p:nvSpPr>
        <p:spPr>
          <a:xfrm>
            <a:off x="1182885" y="7324929"/>
            <a:ext cx="3689575"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8" name="Textplatzhalter 2"/>
          <p:cNvSpPr>
            <a:spLocks noGrp="1"/>
          </p:cNvSpPr>
          <p:nvPr>
            <p:ph type="body" sz="quarter" idx="24"/>
          </p:nvPr>
        </p:nvSpPr>
        <p:spPr>
          <a:xfrm>
            <a:off x="4945143" y="7365987"/>
            <a:ext cx="3672408"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2" name="Textplatzhalter 2"/>
          <p:cNvSpPr>
            <a:spLocks noGrp="1"/>
          </p:cNvSpPr>
          <p:nvPr>
            <p:ph type="body" sz="quarter" idx="25"/>
          </p:nvPr>
        </p:nvSpPr>
        <p:spPr>
          <a:xfrm>
            <a:off x="8725886" y="7428030"/>
            <a:ext cx="3689575"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23" name="Textplatzhalter 2"/>
          <p:cNvSpPr>
            <a:spLocks noGrp="1"/>
          </p:cNvSpPr>
          <p:nvPr>
            <p:ph type="body" sz="quarter" idx="26"/>
          </p:nvPr>
        </p:nvSpPr>
        <p:spPr>
          <a:xfrm>
            <a:off x="12488144" y="7469088"/>
            <a:ext cx="3672408" cy="1152128"/>
          </a:xfrm>
          <a:prstGeom prst="rect">
            <a:avLst/>
          </a:prstGeom>
        </p:spPr>
        <p:txBody>
          <a:bodyPr/>
          <a:lstStyle>
            <a:lvl1pPr marL="0" indent="0">
              <a:buNone/>
              <a:defRPr sz="1400">
                <a:solidFill>
                  <a:schemeClr val="tx1">
                    <a:lumMod val="75000"/>
                    <a:lumOff val="25000"/>
                  </a:schemeClr>
                </a:solidFill>
                <a:latin typeface="Montserrat Light" panose="00000400000000000000" pitchFamily="2" charset="0"/>
              </a:defRPr>
            </a:lvl1pPr>
          </a:lstStyle>
          <a:p>
            <a:pPr lvl="0"/>
            <a:r>
              <a:rPr lang="de-DE" dirty="0"/>
              <a:t>Textmasterformat bearbeiten</a:t>
            </a:r>
          </a:p>
        </p:txBody>
      </p:sp>
      <p:sp>
        <p:nvSpPr>
          <p:cNvPr id="19" name="Textplatzhalter 21">
            <a:extLst>
              <a:ext uri="{FF2B5EF4-FFF2-40B4-BE49-F238E27FC236}">
                <a16:creationId xmlns:a16="http://schemas.microsoft.com/office/drawing/2014/main" id="{93533B95-4463-4F88-8E44-0D31C6BFAB35}"/>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21" name="Titel 1">
            <a:extLst>
              <a:ext uri="{FF2B5EF4-FFF2-40B4-BE49-F238E27FC236}">
                <a16:creationId xmlns:a16="http://schemas.microsoft.com/office/drawing/2014/main" id="{D47D45C1-36B1-4C48-81CB-0991B68F3C10}"/>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694632664"/>
      </p:ext>
    </p:extLst>
  </p:cSld>
  <p:clrMapOvr>
    <a:masterClrMapping/>
  </p:clrMapOvr>
  <p:extLst>
    <p:ext uri="{DCECCB84-F9BA-43D5-87BE-67443E8EF086}">
      <p15:sldGuideLst xmlns:p15="http://schemas.microsoft.com/office/powerpoint/2012/main">
        <p15:guide id="1" pos="745">
          <p15:clr>
            <a:srgbClr val="FBAE40"/>
          </p15:clr>
        </p15:guide>
        <p15:guide id="2" pos="10180">
          <p15:clr>
            <a:srgbClr val="FBAE40"/>
          </p15:clr>
        </p15:guide>
        <p15:guide id="3" orient="horz" pos="5839">
          <p15:clr>
            <a:srgbClr val="FBAE40"/>
          </p15:clr>
        </p15:guide>
        <p15:guide id="4" orient="horz" pos="11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4"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867989"/>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4"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Bildplatzhalter 23"/>
          <p:cNvSpPr>
            <a:spLocks noGrp="1"/>
          </p:cNvSpPr>
          <p:nvPr>
            <p:ph type="pic" sz="quarter" idx="11"/>
          </p:nvPr>
        </p:nvSpPr>
        <p:spPr>
          <a:xfrm>
            <a:off x="1182888" y="1730290"/>
            <a:ext cx="8712966" cy="4789987"/>
          </a:xfrm>
          <a:prstGeom prst="rect">
            <a:avLst/>
          </a:prstGeom>
          <a:noFill/>
        </p:spPr>
        <p:txBody>
          <a:bodyPr/>
          <a:lstStyle>
            <a:lvl1pPr>
              <a:defRPr sz="1400"/>
            </a:lvl1pPr>
          </a:lstStyle>
          <a:p>
            <a:endParaRPr lang="de-DE" dirty="0"/>
          </a:p>
        </p:txBody>
      </p:sp>
      <p:sp>
        <p:nvSpPr>
          <p:cNvPr id="18" name="Bildplatzhalter 23"/>
          <p:cNvSpPr>
            <a:spLocks noGrp="1"/>
          </p:cNvSpPr>
          <p:nvPr>
            <p:ph type="pic" sz="quarter" idx="12"/>
          </p:nvPr>
        </p:nvSpPr>
        <p:spPr>
          <a:xfrm>
            <a:off x="10026347" y="1728729"/>
            <a:ext cx="6132678" cy="3446389"/>
          </a:xfrm>
          <a:prstGeom prst="rect">
            <a:avLst/>
          </a:prstGeom>
          <a:noFill/>
        </p:spPr>
        <p:txBody>
          <a:bodyPr/>
          <a:lstStyle>
            <a:lvl1pPr>
              <a:defRPr sz="1400"/>
            </a:lvl1pPr>
          </a:lstStyle>
          <a:p>
            <a:endParaRPr lang="de-DE" dirty="0"/>
          </a:p>
        </p:txBody>
      </p:sp>
      <p:sp>
        <p:nvSpPr>
          <p:cNvPr id="19" name="Bildplatzhalter 23"/>
          <p:cNvSpPr>
            <a:spLocks noGrp="1"/>
          </p:cNvSpPr>
          <p:nvPr>
            <p:ph type="pic" sz="quarter" idx="13"/>
          </p:nvPr>
        </p:nvSpPr>
        <p:spPr>
          <a:xfrm>
            <a:off x="10026347" y="5271198"/>
            <a:ext cx="3018683" cy="1905101"/>
          </a:xfrm>
          <a:prstGeom prst="rect">
            <a:avLst/>
          </a:prstGeom>
          <a:noFill/>
        </p:spPr>
        <p:txBody>
          <a:bodyPr/>
          <a:lstStyle>
            <a:lvl1pPr>
              <a:defRPr sz="1400"/>
            </a:lvl1pPr>
          </a:lstStyle>
          <a:p>
            <a:endParaRPr lang="de-DE" dirty="0"/>
          </a:p>
        </p:txBody>
      </p:sp>
      <p:sp>
        <p:nvSpPr>
          <p:cNvPr id="20" name="Bildplatzhalter 23"/>
          <p:cNvSpPr>
            <a:spLocks noGrp="1"/>
          </p:cNvSpPr>
          <p:nvPr>
            <p:ph type="pic" sz="quarter" idx="14"/>
          </p:nvPr>
        </p:nvSpPr>
        <p:spPr>
          <a:xfrm>
            <a:off x="13142729" y="5271198"/>
            <a:ext cx="3018683" cy="1905101"/>
          </a:xfrm>
          <a:prstGeom prst="rect">
            <a:avLst/>
          </a:prstGeom>
          <a:noFill/>
        </p:spPr>
        <p:txBody>
          <a:bodyPr/>
          <a:lstStyle>
            <a:lvl1pPr>
              <a:defRPr sz="1400"/>
            </a:lvl1pPr>
          </a:lstStyle>
          <a:p>
            <a:endParaRPr lang="de-DE" dirty="0"/>
          </a:p>
        </p:txBody>
      </p:sp>
      <p:sp>
        <p:nvSpPr>
          <p:cNvPr id="21" name="Bildplatzhalter 23"/>
          <p:cNvSpPr>
            <a:spLocks noGrp="1"/>
          </p:cNvSpPr>
          <p:nvPr>
            <p:ph type="pic" sz="quarter" idx="15"/>
          </p:nvPr>
        </p:nvSpPr>
        <p:spPr>
          <a:xfrm>
            <a:off x="10026347" y="7263593"/>
            <a:ext cx="3018683" cy="1905101"/>
          </a:xfrm>
          <a:prstGeom prst="rect">
            <a:avLst/>
          </a:prstGeom>
          <a:noFill/>
        </p:spPr>
        <p:txBody>
          <a:bodyPr/>
          <a:lstStyle>
            <a:lvl1pPr>
              <a:defRPr sz="1400"/>
            </a:lvl1pPr>
          </a:lstStyle>
          <a:p>
            <a:endParaRPr lang="de-DE" dirty="0"/>
          </a:p>
        </p:txBody>
      </p:sp>
      <p:sp>
        <p:nvSpPr>
          <p:cNvPr id="22" name="Bildplatzhalter 23"/>
          <p:cNvSpPr>
            <a:spLocks noGrp="1"/>
          </p:cNvSpPr>
          <p:nvPr>
            <p:ph type="pic" sz="quarter" idx="16"/>
          </p:nvPr>
        </p:nvSpPr>
        <p:spPr>
          <a:xfrm>
            <a:off x="13142729" y="7263593"/>
            <a:ext cx="3018683" cy="1905101"/>
          </a:xfrm>
          <a:prstGeom prst="rect">
            <a:avLst/>
          </a:prstGeom>
          <a:noFill/>
        </p:spPr>
        <p:txBody>
          <a:bodyPr/>
          <a:lstStyle>
            <a:lvl1pPr>
              <a:defRPr sz="1400"/>
            </a:lvl1pPr>
          </a:lstStyle>
          <a:p>
            <a:endParaRPr lang="de-DE" dirty="0"/>
          </a:p>
        </p:txBody>
      </p:sp>
      <p:sp>
        <p:nvSpPr>
          <p:cNvPr id="23" name="Bildplatzhalter 23"/>
          <p:cNvSpPr>
            <a:spLocks noGrp="1"/>
          </p:cNvSpPr>
          <p:nvPr>
            <p:ph type="pic" sz="quarter" idx="19"/>
          </p:nvPr>
        </p:nvSpPr>
        <p:spPr>
          <a:xfrm>
            <a:off x="5569457" y="6742679"/>
            <a:ext cx="4300300" cy="2426015"/>
          </a:xfrm>
          <a:prstGeom prst="rect">
            <a:avLst/>
          </a:prstGeom>
          <a:noFill/>
        </p:spPr>
        <p:txBody>
          <a:bodyPr/>
          <a:lstStyle>
            <a:lvl1pPr>
              <a:defRPr sz="1400"/>
            </a:lvl1pPr>
          </a:lstStyle>
          <a:p>
            <a:endParaRPr lang="de-DE" dirty="0"/>
          </a:p>
        </p:txBody>
      </p:sp>
      <p:sp>
        <p:nvSpPr>
          <p:cNvPr id="24" name="Bildplatzhalter 23"/>
          <p:cNvSpPr>
            <a:spLocks noGrp="1"/>
          </p:cNvSpPr>
          <p:nvPr>
            <p:ph type="pic" sz="quarter" idx="21"/>
          </p:nvPr>
        </p:nvSpPr>
        <p:spPr>
          <a:xfrm>
            <a:off x="1175456" y="6774652"/>
            <a:ext cx="4300300" cy="2426015"/>
          </a:xfrm>
          <a:prstGeom prst="rect">
            <a:avLst/>
          </a:prstGeom>
          <a:noFill/>
        </p:spPr>
        <p:txBody>
          <a:bodyPr/>
          <a:lstStyle>
            <a:lvl1pPr>
              <a:defRPr sz="1400"/>
            </a:lvl1pPr>
          </a:lstStyle>
          <a:p>
            <a:endParaRPr lang="de-DE" dirty="0"/>
          </a:p>
        </p:txBody>
      </p:sp>
      <p:sp>
        <p:nvSpPr>
          <p:cNvPr id="25" name="Rectangle 24"/>
          <p:cNvSpPr/>
          <p:nvPr userDrawn="1"/>
        </p:nvSpPr>
        <p:spPr>
          <a:xfrm>
            <a:off x="2515233" y="6528845"/>
            <a:ext cx="2952328" cy="2052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t>PIC DISTANCE</a:t>
            </a:r>
          </a:p>
        </p:txBody>
      </p:sp>
      <p:sp>
        <p:nvSpPr>
          <p:cNvPr id="16" name="Textplatzhalter 21">
            <a:extLst>
              <a:ext uri="{FF2B5EF4-FFF2-40B4-BE49-F238E27FC236}">
                <a16:creationId xmlns:a16="http://schemas.microsoft.com/office/drawing/2014/main" id="{14A583FF-E9FB-462B-8FF7-EDC012490E39}"/>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26" name="Titel 1">
            <a:extLst>
              <a:ext uri="{FF2B5EF4-FFF2-40B4-BE49-F238E27FC236}">
                <a16:creationId xmlns:a16="http://schemas.microsoft.com/office/drawing/2014/main" id="{12D3DA79-5474-4957-B023-F6B3D6C3FC93}"/>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49539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4"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Bildplatzhalter 23"/>
          <p:cNvSpPr>
            <a:spLocks noGrp="1"/>
          </p:cNvSpPr>
          <p:nvPr>
            <p:ph type="pic" sz="quarter" idx="11"/>
          </p:nvPr>
        </p:nvSpPr>
        <p:spPr>
          <a:xfrm>
            <a:off x="1157037" y="1889212"/>
            <a:ext cx="8475917" cy="4761082"/>
          </a:xfrm>
          <a:prstGeom prst="rect">
            <a:avLst/>
          </a:prstGeom>
          <a:noFill/>
        </p:spPr>
        <p:txBody>
          <a:bodyPr/>
          <a:lstStyle>
            <a:lvl1pPr>
              <a:defRPr sz="1400"/>
            </a:lvl1pPr>
          </a:lstStyle>
          <a:p>
            <a:endParaRPr lang="de-DE" dirty="0"/>
          </a:p>
        </p:txBody>
      </p:sp>
      <p:sp>
        <p:nvSpPr>
          <p:cNvPr id="7" name="Bildplatzhalter 23"/>
          <p:cNvSpPr>
            <a:spLocks noGrp="1"/>
          </p:cNvSpPr>
          <p:nvPr>
            <p:ph type="pic" sz="quarter" idx="12"/>
          </p:nvPr>
        </p:nvSpPr>
        <p:spPr>
          <a:xfrm>
            <a:off x="9838885" y="1863663"/>
            <a:ext cx="6314636" cy="3548645"/>
          </a:xfrm>
          <a:prstGeom prst="rect">
            <a:avLst/>
          </a:prstGeom>
          <a:noFill/>
        </p:spPr>
        <p:txBody>
          <a:bodyPr/>
          <a:lstStyle>
            <a:lvl1pPr>
              <a:defRPr sz="1400"/>
            </a:lvl1pPr>
          </a:lstStyle>
          <a:p>
            <a:endParaRPr lang="de-DE" dirty="0"/>
          </a:p>
        </p:txBody>
      </p:sp>
      <p:sp>
        <p:nvSpPr>
          <p:cNvPr id="8" name="Bildplatzhalter 23"/>
          <p:cNvSpPr>
            <a:spLocks noGrp="1"/>
          </p:cNvSpPr>
          <p:nvPr>
            <p:ph type="pic" sz="quarter" idx="13"/>
          </p:nvPr>
        </p:nvSpPr>
        <p:spPr>
          <a:xfrm>
            <a:off x="9845166" y="5628404"/>
            <a:ext cx="3049815" cy="1716743"/>
          </a:xfrm>
          <a:prstGeom prst="rect">
            <a:avLst/>
          </a:prstGeom>
          <a:noFill/>
        </p:spPr>
        <p:txBody>
          <a:bodyPr/>
          <a:lstStyle>
            <a:lvl1pPr>
              <a:defRPr sz="1400"/>
            </a:lvl1pPr>
          </a:lstStyle>
          <a:p>
            <a:endParaRPr lang="de-DE" dirty="0"/>
          </a:p>
        </p:txBody>
      </p:sp>
      <p:sp>
        <p:nvSpPr>
          <p:cNvPr id="17" name="Bildplatzhalter 23"/>
          <p:cNvSpPr>
            <a:spLocks noGrp="1"/>
          </p:cNvSpPr>
          <p:nvPr>
            <p:ph type="pic" sz="quarter" idx="21"/>
          </p:nvPr>
        </p:nvSpPr>
        <p:spPr>
          <a:xfrm>
            <a:off x="1190527" y="6965033"/>
            <a:ext cx="4103949" cy="2304381"/>
          </a:xfrm>
          <a:prstGeom prst="rect">
            <a:avLst/>
          </a:prstGeom>
          <a:noFill/>
        </p:spPr>
        <p:txBody>
          <a:bodyPr/>
          <a:lstStyle>
            <a:lvl1pPr>
              <a:defRPr sz="1400"/>
            </a:lvl1pPr>
          </a:lstStyle>
          <a:p>
            <a:endParaRPr lang="de-DE" dirty="0"/>
          </a:p>
        </p:txBody>
      </p:sp>
      <p:sp>
        <p:nvSpPr>
          <p:cNvPr id="20" name="Bildplatzhalter 23"/>
          <p:cNvSpPr>
            <a:spLocks noGrp="1"/>
          </p:cNvSpPr>
          <p:nvPr>
            <p:ph type="pic" sz="quarter" idx="22"/>
          </p:nvPr>
        </p:nvSpPr>
        <p:spPr>
          <a:xfrm>
            <a:off x="13117017" y="5628404"/>
            <a:ext cx="3049815" cy="1716743"/>
          </a:xfrm>
          <a:prstGeom prst="rect">
            <a:avLst/>
          </a:prstGeom>
          <a:noFill/>
        </p:spPr>
        <p:txBody>
          <a:bodyPr/>
          <a:lstStyle>
            <a:lvl1pPr>
              <a:defRPr sz="1400"/>
            </a:lvl1pPr>
          </a:lstStyle>
          <a:p>
            <a:endParaRPr lang="de-DE" dirty="0"/>
          </a:p>
        </p:txBody>
      </p:sp>
      <p:sp>
        <p:nvSpPr>
          <p:cNvPr id="21" name="Bildplatzhalter 23"/>
          <p:cNvSpPr>
            <a:spLocks noGrp="1"/>
          </p:cNvSpPr>
          <p:nvPr>
            <p:ph type="pic" sz="quarter" idx="23"/>
          </p:nvPr>
        </p:nvSpPr>
        <p:spPr>
          <a:xfrm>
            <a:off x="9838885" y="7552670"/>
            <a:ext cx="3049815" cy="1716743"/>
          </a:xfrm>
          <a:prstGeom prst="rect">
            <a:avLst/>
          </a:prstGeom>
          <a:noFill/>
        </p:spPr>
        <p:txBody>
          <a:bodyPr/>
          <a:lstStyle>
            <a:lvl1pPr>
              <a:defRPr sz="1400"/>
            </a:lvl1pPr>
          </a:lstStyle>
          <a:p>
            <a:endParaRPr lang="de-DE" dirty="0"/>
          </a:p>
        </p:txBody>
      </p:sp>
      <p:sp>
        <p:nvSpPr>
          <p:cNvPr id="22" name="Bildplatzhalter 23"/>
          <p:cNvSpPr>
            <a:spLocks noGrp="1"/>
          </p:cNvSpPr>
          <p:nvPr>
            <p:ph type="pic" sz="quarter" idx="24"/>
          </p:nvPr>
        </p:nvSpPr>
        <p:spPr>
          <a:xfrm>
            <a:off x="13110736" y="7552670"/>
            <a:ext cx="3049815" cy="1716743"/>
          </a:xfrm>
          <a:prstGeom prst="rect">
            <a:avLst/>
          </a:prstGeom>
          <a:noFill/>
        </p:spPr>
        <p:txBody>
          <a:bodyPr/>
          <a:lstStyle>
            <a:lvl1pPr>
              <a:defRPr sz="1400"/>
            </a:lvl1pPr>
          </a:lstStyle>
          <a:p>
            <a:endParaRPr lang="de-DE" dirty="0"/>
          </a:p>
        </p:txBody>
      </p:sp>
      <p:sp>
        <p:nvSpPr>
          <p:cNvPr id="25" name="Bildplatzhalter 23"/>
          <p:cNvSpPr>
            <a:spLocks noGrp="1"/>
          </p:cNvSpPr>
          <p:nvPr>
            <p:ph type="pic" sz="quarter" idx="25"/>
          </p:nvPr>
        </p:nvSpPr>
        <p:spPr>
          <a:xfrm>
            <a:off x="5529005" y="6965032"/>
            <a:ext cx="4103949" cy="2304381"/>
          </a:xfrm>
          <a:prstGeom prst="rect">
            <a:avLst/>
          </a:prstGeom>
          <a:noFill/>
        </p:spPr>
        <p:txBody>
          <a:bodyPr/>
          <a:lstStyle>
            <a:lvl1pPr>
              <a:defRPr sz="1400"/>
            </a:lvl1pPr>
          </a:lstStyle>
          <a:p>
            <a:endParaRPr lang="de-DE" dirty="0"/>
          </a:p>
        </p:txBody>
      </p:sp>
      <p:sp>
        <p:nvSpPr>
          <p:cNvPr id="15" name="Textplatzhalter 21">
            <a:extLst>
              <a:ext uri="{FF2B5EF4-FFF2-40B4-BE49-F238E27FC236}">
                <a16:creationId xmlns:a16="http://schemas.microsoft.com/office/drawing/2014/main" id="{429DA535-7697-4439-8F52-7834D22F14D7}"/>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8" name="Titel 1">
            <a:extLst>
              <a:ext uri="{FF2B5EF4-FFF2-40B4-BE49-F238E27FC236}">
                <a16:creationId xmlns:a16="http://schemas.microsoft.com/office/drawing/2014/main" id="{A1C3C870-BB28-4424-B5A5-CD511D0B7B9E}"/>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1934343120"/>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grpSp>
        <p:nvGrpSpPr>
          <p:cNvPr id="7" name="Gruppieren 2"/>
          <p:cNvGrpSpPr/>
          <p:nvPr userDrawn="1"/>
        </p:nvGrpSpPr>
        <p:grpSpPr>
          <a:xfrm>
            <a:off x="678831" y="314164"/>
            <a:ext cx="15998823" cy="9439436"/>
            <a:chOff x="678831" y="314164"/>
            <a:chExt cx="15998823" cy="9439436"/>
          </a:xfrm>
        </p:grpSpPr>
        <p:cxnSp>
          <p:nvCxnSpPr>
            <p:cNvPr id="8" name="Gerade Verbindung 3"/>
            <p:cNvCxnSpPr/>
            <p:nvPr/>
          </p:nvCxnSpPr>
          <p:spPr>
            <a:xfrm>
              <a:off x="1182886" y="484312"/>
              <a:ext cx="0" cy="9269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4"/>
            <p:cNvCxnSpPr/>
            <p:nvPr/>
          </p:nvCxnSpPr>
          <p:spPr>
            <a:xfrm>
              <a:off x="16160038" y="314164"/>
              <a:ext cx="0" cy="92692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eck 6"/>
            <p:cNvSpPr/>
            <p:nvPr/>
          </p:nvSpPr>
          <p:spPr>
            <a:xfrm>
              <a:off x="678831" y="9269288"/>
              <a:ext cx="15985776" cy="484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7"/>
            <p:cNvSpPr/>
            <p:nvPr/>
          </p:nvSpPr>
          <p:spPr>
            <a:xfrm>
              <a:off x="691878" y="1636440"/>
              <a:ext cx="15985776" cy="1945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Rectangle 11"/>
          <p:cNvSpPr/>
          <p:nvPr userDrawn="1"/>
        </p:nvSpPr>
        <p:spPr>
          <a:xfrm>
            <a:off x="1371930" y="5087374"/>
            <a:ext cx="2952328" cy="2052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t>PIC DISTANCE</a:t>
            </a:r>
          </a:p>
        </p:txBody>
      </p:sp>
      <p:sp>
        <p:nvSpPr>
          <p:cNvPr id="13" name="Rectangle 12"/>
          <p:cNvSpPr/>
          <p:nvPr userDrawn="1"/>
        </p:nvSpPr>
        <p:spPr>
          <a:xfrm rot="16200000">
            <a:off x="3382774" y="4786327"/>
            <a:ext cx="2952328" cy="2052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t>PIC DISTANCE</a:t>
            </a:r>
          </a:p>
        </p:txBody>
      </p:sp>
      <p:sp>
        <p:nvSpPr>
          <p:cNvPr id="14" name="Rectangle 13"/>
          <p:cNvSpPr/>
          <p:nvPr userDrawn="1"/>
        </p:nvSpPr>
        <p:spPr>
          <a:xfrm>
            <a:off x="7675654" y="2853752"/>
            <a:ext cx="7878006" cy="4427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Pic</a:t>
            </a:r>
            <a:r>
              <a:rPr lang="de-DE" dirty="0"/>
              <a:t> Size</a:t>
            </a:r>
          </a:p>
        </p:txBody>
      </p:sp>
      <p:sp>
        <p:nvSpPr>
          <p:cNvPr id="15" name="Rechteck 6"/>
          <p:cNvSpPr/>
          <p:nvPr userDrawn="1"/>
        </p:nvSpPr>
        <p:spPr>
          <a:xfrm>
            <a:off x="678831" y="0"/>
            <a:ext cx="15985776" cy="484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958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cxnSp>
        <p:nvCxnSpPr>
          <p:cNvPr id="3" name="Gerade Verbindung 2"/>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848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spTree>
    <p:extLst>
      <p:ext uri="{BB962C8B-B14F-4D97-AF65-F5344CB8AC3E}">
        <p14:creationId xmlns:p14="http://schemas.microsoft.com/office/powerpoint/2010/main" val="16898781"/>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806374"/>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5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sp>
        <p:nvSpPr>
          <p:cNvPr id="4" name="Bildplatzhalter 23"/>
          <p:cNvSpPr>
            <a:spLocks noGrp="1"/>
          </p:cNvSpPr>
          <p:nvPr>
            <p:ph type="pic" sz="quarter" idx="11"/>
          </p:nvPr>
        </p:nvSpPr>
        <p:spPr>
          <a:xfrm>
            <a:off x="1182888" y="1828035"/>
            <a:ext cx="6414503" cy="3598556"/>
          </a:xfrm>
          <a:prstGeom prst="rect">
            <a:avLst/>
          </a:prstGeom>
          <a:noFill/>
        </p:spPr>
        <p:txBody>
          <a:bodyPr/>
          <a:lstStyle>
            <a:lvl1pPr marL="0" indent="0">
              <a:buNone/>
              <a:defRPr sz="1400"/>
            </a:lvl1pPr>
          </a:lstStyle>
          <a:p>
            <a:endParaRPr lang="de-DE" dirty="0"/>
          </a:p>
        </p:txBody>
      </p:sp>
      <p:sp>
        <p:nvSpPr>
          <p:cNvPr id="6" name="Bildplatzhalter 2"/>
          <p:cNvSpPr>
            <a:spLocks noGrp="1"/>
          </p:cNvSpPr>
          <p:nvPr>
            <p:ph type="pic" sz="quarter" idx="18"/>
          </p:nvPr>
        </p:nvSpPr>
        <p:spPr>
          <a:xfrm>
            <a:off x="8389279" y="2212677"/>
            <a:ext cx="1368425" cy="1223963"/>
          </a:xfrm>
          <a:prstGeom prst="rect">
            <a:avLst/>
          </a:prstGeom>
        </p:spPr>
        <p:txBody>
          <a:bodyPr/>
          <a:lstStyle>
            <a:lvl1pPr marL="0" indent="0">
              <a:buNone/>
              <a:defRPr sz="1000"/>
            </a:lvl1pPr>
          </a:lstStyle>
          <a:p>
            <a:endParaRPr lang="de-DE" dirty="0"/>
          </a:p>
        </p:txBody>
      </p:sp>
      <p:sp>
        <p:nvSpPr>
          <p:cNvPr id="7" name="Textplatzhalter 4"/>
          <p:cNvSpPr>
            <a:spLocks noGrp="1"/>
          </p:cNvSpPr>
          <p:nvPr>
            <p:ph type="body" sz="quarter" idx="19"/>
          </p:nvPr>
        </p:nvSpPr>
        <p:spPr>
          <a:xfrm>
            <a:off x="8389279" y="3633083"/>
            <a:ext cx="5400600" cy="811669"/>
          </a:xfrm>
          <a:prstGeom prst="rect">
            <a:avLst/>
          </a:prstGeom>
        </p:spPr>
        <p:txBody>
          <a:bodyPr/>
          <a:lstStyle>
            <a:lvl1pPr marL="0" indent="0">
              <a:buNone/>
              <a:defRPr sz="1600">
                <a:solidFill>
                  <a:schemeClr val="tx1">
                    <a:lumMod val="75000"/>
                    <a:lumOff val="25000"/>
                  </a:schemeClr>
                </a:solidFill>
                <a:latin typeface="Montserrat Medium" panose="00000600000000000000" pitchFamily="2" charset="0"/>
              </a:defRPr>
            </a:lvl1pPr>
            <a:lvl2pPr>
              <a:defRPr sz="1000"/>
            </a:lvl2pPr>
            <a:lvl3pPr>
              <a:defRPr sz="1000"/>
            </a:lvl3pPr>
            <a:lvl4pPr>
              <a:defRPr sz="1000"/>
            </a:lvl4pPr>
            <a:lvl5pPr>
              <a:defRPr sz="1000"/>
            </a:lvl5pPr>
          </a:lstStyle>
          <a:p>
            <a:pPr lvl="0"/>
            <a:r>
              <a:rPr lang="de-DE" dirty="0"/>
              <a:t>Textmasterformat bearbeiten</a:t>
            </a:r>
          </a:p>
        </p:txBody>
      </p:sp>
      <p:sp>
        <p:nvSpPr>
          <p:cNvPr id="8" name="Bildplatzhalter 2"/>
          <p:cNvSpPr>
            <a:spLocks noGrp="1"/>
          </p:cNvSpPr>
          <p:nvPr>
            <p:ph type="pic" sz="quarter" idx="20"/>
          </p:nvPr>
        </p:nvSpPr>
        <p:spPr>
          <a:xfrm>
            <a:off x="8389279" y="6040080"/>
            <a:ext cx="1368425" cy="1223963"/>
          </a:xfrm>
          <a:prstGeom prst="rect">
            <a:avLst/>
          </a:prstGeom>
        </p:spPr>
        <p:txBody>
          <a:bodyPr/>
          <a:lstStyle>
            <a:lvl1pPr marL="0" indent="0">
              <a:buNone/>
              <a:defRPr sz="1000"/>
            </a:lvl1pPr>
          </a:lstStyle>
          <a:p>
            <a:endParaRPr lang="de-DE" dirty="0"/>
          </a:p>
        </p:txBody>
      </p:sp>
      <p:sp>
        <p:nvSpPr>
          <p:cNvPr id="9" name="Textplatzhalter 4"/>
          <p:cNvSpPr>
            <a:spLocks noGrp="1"/>
          </p:cNvSpPr>
          <p:nvPr>
            <p:ph type="body" sz="quarter" idx="21"/>
          </p:nvPr>
        </p:nvSpPr>
        <p:spPr>
          <a:xfrm>
            <a:off x="8389279" y="7460486"/>
            <a:ext cx="5400600" cy="811669"/>
          </a:xfrm>
          <a:prstGeom prst="rect">
            <a:avLst/>
          </a:prstGeom>
        </p:spPr>
        <p:txBody>
          <a:bodyPr/>
          <a:lstStyle>
            <a:lvl1pPr marL="0" indent="0">
              <a:buNone/>
              <a:defRPr sz="1600">
                <a:solidFill>
                  <a:schemeClr val="tx1">
                    <a:lumMod val="75000"/>
                    <a:lumOff val="25000"/>
                  </a:schemeClr>
                </a:solidFill>
                <a:latin typeface="Montserrat Medium" panose="00000600000000000000" pitchFamily="2" charset="0"/>
              </a:defRPr>
            </a:lvl1pPr>
            <a:lvl2pPr>
              <a:defRPr sz="1000"/>
            </a:lvl2pPr>
            <a:lvl3pPr>
              <a:defRPr sz="1000"/>
            </a:lvl3pPr>
            <a:lvl4pPr>
              <a:defRPr sz="1000"/>
            </a:lvl4pPr>
            <a:lvl5pPr>
              <a:defRPr sz="1000"/>
            </a:lvl5pPr>
          </a:lstStyle>
          <a:p>
            <a:pPr lvl="0"/>
            <a:r>
              <a:rPr lang="de-DE" dirty="0"/>
              <a:t>Textmasterformat bearbeiten</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1"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Bildplatzhalter 23"/>
          <p:cNvSpPr>
            <a:spLocks noGrp="1"/>
          </p:cNvSpPr>
          <p:nvPr>
            <p:ph type="pic" sz="quarter" idx="22"/>
          </p:nvPr>
        </p:nvSpPr>
        <p:spPr>
          <a:xfrm>
            <a:off x="1182688" y="5661208"/>
            <a:ext cx="6414503" cy="3598556"/>
          </a:xfrm>
          <a:prstGeom prst="rect">
            <a:avLst/>
          </a:prstGeom>
          <a:noFill/>
        </p:spPr>
        <p:txBody>
          <a:bodyPr/>
          <a:lstStyle>
            <a:lvl1pPr marL="0" indent="0">
              <a:buNone/>
              <a:defRPr sz="1400"/>
            </a:lvl1pPr>
          </a:lstStyle>
          <a:p>
            <a:endParaRPr lang="de-DE" dirty="0"/>
          </a:p>
        </p:txBody>
      </p:sp>
      <p:sp>
        <p:nvSpPr>
          <p:cNvPr id="14" name="Textplatzhalter 21">
            <a:extLst>
              <a:ext uri="{FF2B5EF4-FFF2-40B4-BE49-F238E27FC236}">
                <a16:creationId xmlns:a16="http://schemas.microsoft.com/office/drawing/2014/main" id="{40692C3A-8A1A-494C-ACA2-4236E9F9F69C}"/>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6" name="Titel 1">
            <a:extLst>
              <a:ext uri="{FF2B5EF4-FFF2-40B4-BE49-F238E27FC236}">
                <a16:creationId xmlns:a16="http://schemas.microsoft.com/office/drawing/2014/main" id="{E615480B-624C-442F-8515-F9921B363312}"/>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611976356"/>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11"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Bildplatzhalter 23"/>
          <p:cNvSpPr>
            <a:spLocks noGrp="1"/>
          </p:cNvSpPr>
          <p:nvPr>
            <p:ph type="pic" sz="quarter" idx="11"/>
          </p:nvPr>
        </p:nvSpPr>
        <p:spPr>
          <a:xfrm>
            <a:off x="1182888" y="1946178"/>
            <a:ext cx="7416824" cy="3438226"/>
          </a:xfrm>
          <a:prstGeom prst="rect">
            <a:avLst/>
          </a:prstGeom>
          <a:noFill/>
        </p:spPr>
        <p:txBody>
          <a:bodyPr/>
          <a:lstStyle>
            <a:lvl1pPr marL="0" indent="0">
              <a:buNone/>
              <a:defRPr sz="1400"/>
            </a:lvl1pPr>
          </a:lstStyle>
          <a:p>
            <a:endParaRPr lang="de-DE" dirty="0"/>
          </a:p>
        </p:txBody>
      </p:sp>
      <p:sp>
        <p:nvSpPr>
          <p:cNvPr id="17" name="Bildplatzhalter 23"/>
          <p:cNvSpPr>
            <a:spLocks noGrp="1"/>
          </p:cNvSpPr>
          <p:nvPr>
            <p:ph type="pic" sz="quarter" idx="17"/>
          </p:nvPr>
        </p:nvSpPr>
        <p:spPr>
          <a:xfrm>
            <a:off x="1182887" y="5750222"/>
            <a:ext cx="7416824" cy="3438226"/>
          </a:xfrm>
          <a:prstGeom prst="rect">
            <a:avLst/>
          </a:prstGeom>
          <a:noFill/>
        </p:spPr>
        <p:txBody>
          <a:bodyPr/>
          <a:lstStyle>
            <a:lvl1pPr marL="0" indent="0">
              <a:buNone/>
              <a:defRPr sz="1400"/>
            </a:lvl1pPr>
          </a:lstStyle>
          <a:p>
            <a:endParaRPr lang="de-DE" dirty="0"/>
          </a:p>
        </p:txBody>
      </p:sp>
      <p:sp>
        <p:nvSpPr>
          <p:cNvPr id="18" name="Bildplatzhalter 2"/>
          <p:cNvSpPr>
            <a:spLocks noGrp="1"/>
          </p:cNvSpPr>
          <p:nvPr>
            <p:ph type="pic" sz="quarter" idx="18"/>
          </p:nvPr>
        </p:nvSpPr>
        <p:spPr>
          <a:xfrm>
            <a:off x="9031759" y="2212677"/>
            <a:ext cx="1368425" cy="1223963"/>
          </a:xfrm>
          <a:prstGeom prst="rect">
            <a:avLst/>
          </a:prstGeom>
        </p:spPr>
        <p:txBody>
          <a:bodyPr/>
          <a:lstStyle>
            <a:lvl1pPr marL="0" indent="0">
              <a:buNone/>
              <a:defRPr sz="1000"/>
            </a:lvl1pPr>
          </a:lstStyle>
          <a:p>
            <a:endParaRPr lang="de-DE" dirty="0"/>
          </a:p>
        </p:txBody>
      </p:sp>
      <p:sp>
        <p:nvSpPr>
          <p:cNvPr id="19" name="Textplatzhalter 4"/>
          <p:cNvSpPr>
            <a:spLocks noGrp="1"/>
          </p:cNvSpPr>
          <p:nvPr>
            <p:ph type="body" sz="quarter" idx="19"/>
          </p:nvPr>
        </p:nvSpPr>
        <p:spPr>
          <a:xfrm>
            <a:off x="9031759" y="3633083"/>
            <a:ext cx="5400600" cy="811669"/>
          </a:xfrm>
          <a:prstGeom prst="rect">
            <a:avLst/>
          </a:prstGeom>
        </p:spPr>
        <p:txBody>
          <a:bodyPr/>
          <a:lstStyle>
            <a:lvl1pPr marL="0" indent="0">
              <a:buNone/>
              <a:defRPr sz="1600">
                <a:solidFill>
                  <a:schemeClr val="tx1">
                    <a:lumMod val="75000"/>
                    <a:lumOff val="25000"/>
                  </a:schemeClr>
                </a:solidFill>
                <a:latin typeface="Montserrat Medium" panose="00000600000000000000" pitchFamily="2" charset="0"/>
              </a:defRPr>
            </a:lvl1pPr>
            <a:lvl2pPr>
              <a:defRPr sz="1000"/>
            </a:lvl2pPr>
            <a:lvl3pPr>
              <a:defRPr sz="1000"/>
            </a:lvl3pPr>
            <a:lvl4pPr>
              <a:defRPr sz="1000"/>
            </a:lvl4pPr>
            <a:lvl5pPr>
              <a:defRPr sz="1000"/>
            </a:lvl5pPr>
          </a:lstStyle>
          <a:p>
            <a:pPr lvl="0"/>
            <a:r>
              <a:rPr lang="de-DE" dirty="0"/>
              <a:t>Textmasterformat bearbeiten</a:t>
            </a:r>
          </a:p>
        </p:txBody>
      </p:sp>
      <p:sp>
        <p:nvSpPr>
          <p:cNvPr id="20" name="Bildplatzhalter 2"/>
          <p:cNvSpPr>
            <a:spLocks noGrp="1"/>
          </p:cNvSpPr>
          <p:nvPr>
            <p:ph type="pic" sz="quarter" idx="20"/>
          </p:nvPr>
        </p:nvSpPr>
        <p:spPr>
          <a:xfrm>
            <a:off x="9031759" y="6040080"/>
            <a:ext cx="1368425" cy="1223963"/>
          </a:xfrm>
          <a:prstGeom prst="rect">
            <a:avLst/>
          </a:prstGeom>
        </p:spPr>
        <p:txBody>
          <a:bodyPr/>
          <a:lstStyle>
            <a:lvl1pPr marL="0" indent="0">
              <a:buNone/>
              <a:defRPr sz="1000"/>
            </a:lvl1pPr>
          </a:lstStyle>
          <a:p>
            <a:endParaRPr lang="de-DE" dirty="0"/>
          </a:p>
        </p:txBody>
      </p:sp>
      <p:sp>
        <p:nvSpPr>
          <p:cNvPr id="21" name="Textplatzhalter 4"/>
          <p:cNvSpPr>
            <a:spLocks noGrp="1"/>
          </p:cNvSpPr>
          <p:nvPr>
            <p:ph type="body" sz="quarter" idx="21"/>
          </p:nvPr>
        </p:nvSpPr>
        <p:spPr>
          <a:xfrm>
            <a:off x="9031759" y="7460486"/>
            <a:ext cx="5400600" cy="811669"/>
          </a:xfrm>
          <a:prstGeom prst="rect">
            <a:avLst/>
          </a:prstGeom>
        </p:spPr>
        <p:txBody>
          <a:bodyPr/>
          <a:lstStyle>
            <a:lvl1pPr marL="0" indent="0">
              <a:buNone/>
              <a:defRPr sz="1600">
                <a:solidFill>
                  <a:schemeClr val="tx1">
                    <a:lumMod val="75000"/>
                    <a:lumOff val="25000"/>
                  </a:schemeClr>
                </a:solidFill>
                <a:latin typeface="Montserrat Medium" panose="00000600000000000000" pitchFamily="2" charset="0"/>
              </a:defRPr>
            </a:lvl1pPr>
            <a:lvl2pPr>
              <a:defRPr sz="1000"/>
            </a:lvl2pPr>
            <a:lvl3pPr>
              <a:defRPr sz="1000"/>
            </a:lvl3pPr>
            <a:lvl4pPr>
              <a:defRPr sz="1000"/>
            </a:lvl4pPr>
            <a:lvl5pPr>
              <a:defRPr sz="1000"/>
            </a:lvl5pPr>
          </a:lstStyle>
          <a:p>
            <a:pPr lvl="0"/>
            <a:r>
              <a:rPr lang="de-DE" dirty="0"/>
              <a:t>Textmasterformat bearbeiten</a:t>
            </a:r>
          </a:p>
        </p:txBody>
      </p:sp>
      <p:sp>
        <p:nvSpPr>
          <p:cNvPr id="14" name="Textplatzhalter 21">
            <a:extLst>
              <a:ext uri="{FF2B5EF4-FFF2-40B4-BE49-F238E27FC236}">
                <a16:creationId xmlns:a16="http://schemas.microsoft.com/office/drawing/2014/main" id="{549977DE-D646-4B95-A576-D37AA333220F}"/>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5" name="Titel 1">
            <a:extLst>
              <a:ext uri="{FF2B5EF4-FFF2-40B4-BE49-F238E27FC236}">
                <a16:creationId xmlns:a16="http://schemas.microsoft.com/office/drawing/2014/main" id="{EBCB7288-EE2E-423C-95C1-2C2C1041463C}"/>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639044028"/>
      </p:ext>
    </p:extLst>
  </p:cSld>
  <p:clrMapOvr>
    <a:masterClrMapping/>
  </p:clrMapOvr>
  <p:extLst>
    <p:ext uri="{DCECCB84-F9BA-43D5-87BE-67443E8EF086}">
      <p15:sldGuideLst xmlns:p15="http://schemas.microsoft.com/office/powerpoint/2012/main">
        <p15:guide id="2" pos="745">
          <p15:clr>
            <a:srgbClr val="FBAE40"/>
          </p15:clr>
        </p15:guide>
        <p15:guide id="3" pos="10180">
          <p15:clr>
            <a:srgbClr val="FBAE40"/>
          </p15:clr>
        </p15:guide>
        <p15:guide id="5" orient="horz" pos="5839">
          <p15:clr>
            <a:srgbClr val="FBAE40"/>
          </p15:clr>
        </p15:guide>
        <p15:guide id="6" orient="horz" pos="1167">
          <p15:clr>
            <a:srgbClr val="FBAE40"/>
          </p15:clr>
        </p15:guide>
        <p15:guide id="7" orient="horz" pos="30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4" name="Bildplatzhalter 23"/>
          <p:cNvSpPr>
            <a:spLocks noGrp="1"/>
          </p:cNvSpPr>
          <p:nvPr>
            <p:ph type="pic" sz="quarter" idx="11"/>
          </p:nvPr>
        </p:nvSpPr>
        <p:spPr>
          <a:xfrm>
            <a:off x="1182888" y="1946178"/>
            <a:ext cx="5863492" cy="2718146"/>
          </a:xfrm>
          <a:prstGeom prst="rect">
            <a:avLst/>
          </a:prstGeom>
          <a:noFill/>
        </p:spPr>
        <p:txBody>
          <a:bodyPr/>
          <a:lstStyle>
            <a:lvl1pPr marL="0" indent="0">
              <a:buNone/>
              <a:defRPr sz="1400"/>
            </a:lvl1pPr>
          </a:lstStyle>
          <a:p>
            <a:endParaRPr lang="de-DE" dirty="0"/>
          </a:p>
        </p:txBody>
      </p:sp>
      <p:sp>
        <p:nvSpPr>
          <p:cNvPr id="37" name="Bildplatzhalter 23"/>
          <p:cNvSpPr>
            <a:spLocks noGrp="1"/>
          </p:cNvSpPr>
          <p:nvPr>
            <p:ph type="pic" sz="quarter" idx="17"/>
          </p:nvPr>
        </p:nvSpPr>
        <p:spPr>
          <a:xfrm>
            <a:off x="1182887" y="5750222"/>
            <a:ext cx="5863492" cy="2718146"/>
          </a:xfrm>
          <a:prstGeom prst="rect">
            <a:avLst/>
          </a:prstGeom>
          <a:noFill/>
        </p:spPr>
        <p:txBody>
          <a:bodyPr/>
          <a:lstStyle>
            <a:lvl1pPr marL="0" indent="0">
              <a:buNone/>
              <a:defRPr sz="1400"/>
            </a:lvl1pPr>
          </a:lstStyle>
          <a:p>
            <a:endParaRPr lang="de-DE" dirty="0"/>
          </a:p>
        </p:txBody>
      </p:sp>
      <p:sp>
        <p:nvSpPr>
          <p:cNvPr id="13" name="Bildplatzhalter 23"/>
          <p:cNvSpPr>
            <a:spLocks noGrp="1"/>
          </p:cNvSpPr>
          <p:nvPr>
            <p:ph type="pic" sz="quarter" idx="18"/>
          </p:nvPr>
        </p:nvSpPr>
        <p:spPr>
          <a:xfrm>
            <a:off x="7231559" y="1955010"/>
            <a:ext cx="5863492" cy="2718146"/>
          </a:xfrm>
          <a:prstGeom prst="rect">
            <a:avLst/>
          </a:prstGeom>
          <a:noFill/>
        </p:spPr>
        <p:txBody>
          <a:bodyPr/>
          <a:lstStyle>
            <a:lvl1pPr marL="0" indent="0">
              <a:buNone/>
              <a:defRPr sz="1400"/>
            </a:lvl1pPr>
          </a:lstStyle>
          <a:p>
            <a:endParaRPr lang="de-DE" dirty="0"/>
          </a:p>
        </p:txBody>
      </p:sp>
      <p:sp>
        <p:nvSpPr>
          <p:cNvPr id="14" name="Bildplatzhalter 23"/>
          <p:cNvSpPr>
            <a:spLocks noGrp="1"/>
          </p:cNvSpPr>
          <p:nvPr>
            <p:ph type="pic" sz="quarter" idx="19"/>
          </p:nvPr>
        </p:nvSpPr>
        <p:spPr>
          <a:xfrm>
            <a:off x="7231558" y="5759054"/>
            <a:ext cx="5863492" cy="2718146"/>
          </a:xfrm>
          <a:prstGeom prst="rect">
            <a:avLst/>
          </a:prstGeom>
          <a:noFill/>
        </p:spPr>
        <p:txBody>
          <a:bodyPr/>
          <a:lstStyle>
            <a:lvl1pPr marL="0" indent="0">
              <a:buNone/>
              <a:defRPr sz="1400"/>
            </a:lvl1pPr>
          </a:lstStyle>
          <a:p>
            <a:endParaRPr lang="de-DE" dirty="0"/>
          </a:p>
        </p:txBody>
      </p:sp>
      <p:cxnSp>
        <p:nvCxnSpPr>
          <p:cNvPr id="16" name="Gerade Verbindung 15"/>
          <p:cNvCxnSpPr/>
          <p:nvPr userDrawn="1"/>
        </p:nvCxnSpPr>
        <p:spPr>
          <a:xfrm>
            <a:off x="1182887" y="680592"/>
            <a:ext cx="0" cy="9073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a:xfrm>
            <a:off x="16160551" y="431744"/>
            <a:ext cx="0" cy="9073008"/>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5" t="11728" r="9787" b="24794"/>
          <a:stretch/>
        </p:blipFill>
        <p:spPr>
          <a:xfrm>
            <a:off x="14216335" y="556320"/>
            <a:ext cx="1944216" cy="953157"/>
          </a:xfrm>
          <a:prstGeom prst="rect">
            <a:avLst/>
          </a:prstGeom>
        </p:spPr>
      </p:pic>
      <p:cxnSp>
        <p:nvCxnSpPr>
          <p:cNvPr id="21" name="Gerade Verbindung 5"/>
          <p:cNvCxnSpPr/>
          <p:nvPr userDrawn="1"/>
        </p:nvCxnSpPr>
        <p:spPr>
          <a:xfrm>
            <a:off x="1182887" y="1636440"/>
            <a:ext cx="149776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0D5339A3-A604-4B84-9854-896F7B69A3CA}"/>
              </a:ext>
            </a:extLst>
          </p:cNvPr>
          <p:cNvSpPr>
            <a:spLocks noGrp="1"/>
          </p:cNvSpPr>
          <p:nvPr>
            <p:ph type="body" sz="quarter" idx="10"/>
          </p:nvPr>
        </p:nvSpPr>
        <p:spPr>
          <a:xfrm>
            <a:off x="1111275" y="1083070"/>
            <a:ext cx="8712572" cy="668839"/>
          </a:xfrm>
          <a:prstGeom prst="rect">
            <a:avLst/>
          </a:prstGeom>
        </p:spPr>
        <p:txBody>
          <a:bodyPr>
            <a:normAutofit/>
          </a:bodyPr>
          <a:lstStyle>
            <a:lvl1pPr marL="0" indent="0">
              <a:buNone/>
              <a:defRPr sz="3000" b="1">
                <a:solidFill>
                  <a:schemeClr val="tx1">
                    <a:lumMod val="75000"/>
                    <a:lumOff val="25000"/>
                  </a:schemeClr>
                </a:solidFill>
                <a:latin typeface="Montserrat Light" panose="00000400000000000000" pitchFamily="2" charset="0"/>
              </a:defRPr>
            </a:lvl1pPr>
          </a:lstStyle>
          <a:p>
            <a:pPr lvl="0"/>
            <a:endParaRPr lang="de-DE" dirty="0"/>
          </a:p>
        </p:txBody>
      </p:sp>
      <p:sp>
        <p:nvSpPr>
          <p:cNvPr id="18" name="Titel 1">
            <a:extLst>
              <a:ext uri="{FF2B5EF4-FFF2-40B4-BE49-F238E27FC236}">
                <a16:creationId xmlns:a16="http://schemas.microsoft.com/office/drawing/2014/main" id="{7319D274-83A2-4D3A-8F87-1E6CEBF374C6}"/>
              </a:ext>
            </a:extLst>
          </p:cNvPr>
          <p:cNvSpPr>
            <a:spLocks noGrp="1"/>
          </p:cNvSpPr>
          <p:nvPr>
            <p:ph type="title"/>
          </p:nvPr>
        </p:nvSpPr>
        <p:spPr>
          <a:xfrm>
            <a:off x="1110879" y="444529"/>
            <a:ext cx="11693589" cy="869950"/>
          </a:xfrm>
          <a:prstGeom prst="rect">
            <a:avLst/>
          </a:prstGeom>
        </p:spPr>
        <p:txBody>
          <a:bodyPr anchor="ctr"/>
          <a:lstStyle>
            <a:lvl1pPr algn="l">
              <a:defRPr sz="3600">
                <a:solidFill>
                  <a:srgbClr val="335534"/>
                </a:solidFill>
                <a:latin typeface="Montserrat Medium" panose="00000600000000000000" pitchFamily="2" charset="0"/>
              </a:defRPr>
            </a:lvl1pPr>
          </a:lstStyle>
          <a:p>
            <a:endParaRPr kumimoji="0" lang="en-US" dirty="0"/>
          </a:p>
        </p:txBody>
      </p:sp>
    </p:spTree>
    <p:extLst>
      <p:ext uri="{BB962C8B-B14F-4D97-AF65-F5344CB8AC3E}">
        <p14:creationId xmlns:p14="http://schemas.microsoft.com/office/powerpoint/2010/main" val="245628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585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56" r:id="rId3"/>
    <p:sldLayoutId id="2147483680" r:id="rId4"/>
    <p:sldLayoutId id="2147483682" r:id="rId5"/>
    <p:sldLayoutId id="2147483669" r:id="rId6"/>
    <p:sldLayoutId id="2147483683" r:id="rId7"/>
    <p:sldLayoutId id="2147483677" r:id="rId8"/>
    <p:sldLayoutId id="2147483670" r:id="rId9"/>
    <p:sldLayoutId id="2147483678" r:id="rId10"/>
    <p:sldLayoutId id="2147483673" r:id="rId11"/>
    <p:sldLayoutId id="2147483664" r:id="rId12"/>
    <p:sldLayoutId id="2147483685" r:id="rId13"/>
    <p:sldLayoutId id="2147483665" r:id="rId14"/>
    <p:sldLayoutId id="2147483690" r:id="rId15"/>
    <p:sldLayoutId id="2147483689" r:id="rId16"/>
    <p:sldLayoutId id="2147483657" r:id="rId17"/>
    <p:sldLayoutId id="2147483684" r:id="rId18"/>
    <p:sldLayoutId id="2147483686" r:id="rId19"/>
    <p:sldLayoutId id="2147483649" r:id="rId20"/>
    <p:sldLayoutId id="2147483688" r:id="rId21"/>
    <p:sldLayoutId id="2147483671" r:id="rId22"/>
  </p:sldLayoutIdLst>
  <p:txStyles>
    <p:titleStyle>
      <a:lvl1pPr algn="ctr" defTabSz="1548354" rtl="0" eaLnBrk="1" latinLnBrk="0" hangingPunct="1">
        <a:spcBef>
          <a:spcPct val="0"/>
        </a:spcBef>
        <a:buNone/>
        <a:defRPr sz="7500" kern="1200">
          <a:solidFill>
            <a:schemeClr val="tx1"/>
          </a:solidFill>
          <a:latin typeface="+mj-lt"/>
          <a:ea typeface="+mj-ea"/>
          <a:cs typeface="+mj-cs"/>
        </a:defRPr>
      </a:lvl1pPr>
    </p:titleStyle>
    <p:bodyStyle>
      <a:lvl1pPr marL="580633" indent="-580633" algn="l" defTabSz="1548354" rtl="0" eaLnBrk="1" latinLnBrk="0" hangingPunct="1">
        <a:spcBef>
          <a:spcPct val="20000"/>
        </a:spcBef>
        <a:buFont typeface="Arial" panose="020B0604020202020204" pitchFamily="34" charset="0"/>
        <a:buChar char="•"/>
        <a:defRPr sz="5400" kern="1200">
          <a:solidFill>
            <a:schemeClr val="tx1"/>
          </a:solidFill>
          <a:latin typeface="+mn-lt"/>
          <a:ea typeface="+mn-ea"/>
          <a:cs typeface="+mn-cs"/>
        </a:defRPr>
      </a:lvl1pPr>
      <a:lvl2pPr marL="1258037" indent="-483860" algn="l" defTabSz="1548354" rtl="0" eaLnBrk="1" latinLnBrk="0" hangingPunct="1">
        <a:spcBef>
          <a:spcPct val="20000"/>
        </a:spcBef>
        <a:buFont typeface="Arial" panose="020B0604020202020204" pitchFamily="34" charset="0"/>
        <a:buChar char="–"/>
        <a:defRPr sz="4700" kern="1200">
          <a:solidFill>
            <a:schemeClr val="tx1"/>
          </a:solidFill>
          <a:latin typeface="+mn-lt"/>
          <a:ea typeface="+mn-ea"/>
          <a:cs typeface="+mn-cs"/>
        </a:defRPr>
      </a:lvl2pPr>
      <a:lvl3pPr marL="1935442" indent="-387088" algn="l" defTabSz="154835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09619"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483795"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257972"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32149"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06326"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580502" indent="-387088" algn="l" defTabSz="154835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p:bodyStyle>
    <p:otherStyle>
      <a:defPPr>
        <a:defRPr lang="de-DE"/>
      </a:defPPr>
      <a:lvl1pPr marL="0" algn="l" defTabSz="1548354" rtl="0" eaLnBrk="1" latinLnBrk="0" hangingPunct="1">
        <a:defRPr sz="3000" kern="1200">
          <a:solidFill>
            <a:schemeClr val="tx1"/>
          </a:solidFill>
          <a:latin typeface="+mn-lt"/>
          <a:ea typeface="+mn-ea"/>
          <a:cs typeface="+mn-cs"/>
        </a:defRPr>
      </a:lvl1pPr>
      <a:lvl2pPr marL="774177" algn="l" defTabSz="1548354" rtl="0" eaLnBrk="1" latinLnBrk="0" hangingPunct="1">
        <a:defRPr sz="3000" kern="1200">
          <a:solidFill>
            <a:schemeClr val="tx1"/>
          </a:solidFill>
          <a:latin typeface="+mn-lt"/>
          <a:ea typeface="+mn-ea"/>
          <a:cs typeface="+mn-cs"/>
        </a:defRPr>
      </a:lvl2pPr>
      <a:lvl3pPr marL="1548354" algn="l" defTabSz="1548354" rtl="0" eaLnBrk="1" latinLnBrk="0" hangingPunct="1">
        <a:defRPr sz="3000" kern="1200">
          <a:solidFill>
            <a:schemeClr val="tx1"/>
          </a:solidFill>
          <a:latin typeface="+mn-lt"/>
          <a:ea typeface="+mn-ea"/>
          <a:cs typeface="+mn-cs"/>
        </a:defRPr>
      </a:lvl3pPr>
      <a:lvl4pPr marL="2322530" algn="l" defTabSz="1548354" rtl="0" eaLnBrk="1" latinLnBrk="0" hangingPunct="1">
        <a:defRPr sz="3000" kern="1200">
          <a:solidFill>
            <a:schemeClr val="tx1"/>
          </a:solidFill>
          <a:latin typeface="+mn-lt"/>
          <a:ea typeface="+mn-ea"/>
          <a:cs typeface="+mn-cs"/>
        </a:defRPr>
      </a:lvl4pPr>
      <a:lvl5pPr marL="3096707" algn="l" defTabSz="1548354" rtl="0" eaLnBrk="1" latinLnBrk="0" hangingPunct="1">
        <a:defRPr sz="3000" kern="1200">
          <a:solidFill>
            <a:schemeClr val="tx1"/>
          </a:solidFill>
          <a:latin typeface="+mn-lt"/>
          <a:ea typeface="+mn-ea"/>
          <a:cs typeface="+mn-cs"/>
        </a:defRPr>
      </a:lvl5pPr>
      <a:lvl6pPr marL="3870884" algn="l" defTabSz="1548354" rtl="0" eaLnBrk="1" latinLnBrk="0" hangingPunct="1">
        <a:defRPr sz="3000" kern="1200">
          <a:solidFill>
            <a:schemeClr val="tx1"/>
          </a:solidFill>
          <a:latin typeface="+mn-lt"/>
          <a:ea typeface="+mn-ea"/>
          <a:cs typeface="+mn-cs"/>
        </a:defRPr>
      </a:lvl6pPr>
      <a:lvl7pPr marL="4645061" algn="l" defTabSz="1548354" rtl="0" eaLnBrk="1" latinLnBrk="0" hangingPunct="1">
        <a:defRPr sz="3000" kern="1200">
          <a:solidFill>
            <a:schemeClr val="tx1"/>
          </a:solidFill>
          <a:latin typeface="+mn-lt"/>
          <a:ea typeface="+mn-ea"/>
          <a:cs typeface="+mn-cs"/>
        </a:defRPr>
      </a:lvl7pPr>
      <a:lvl8pPr marL="5419237" algn="l" defTabSz="1548354" rtl="0" eaLnBrk="1" latinLnBrk="0" hangingPunct="1">
        <a:defRPr sz="3000" kern="1200">
          <a:solidFill>
            <a:schemeClr val="tx1"/>
          </a:solidFill>
          <a:latin typeface="+mn-lt"/>
          <a:ea typeface="+mn-ea"/>
          <a:cs typeface="+mn-cs"/>
        </a:defRPr>
      </a:lvl8pPr>
      <a:lvl9pPr marL="6193414" algn="l" defTabSz="1548354"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hyperlink" Target="https://youtu.be/ApxjFjpFpPY" TargetMode="External"/><Relationship Id="rId3" Type="http://schemas.openxmlformats.org/officeDocument/2006/relationships/hyperlink" Target="https://www.ademe.fr/en/frontpage/" TargetMode="External"/><Relationship Id="rId7" Type="http://schemas.openxmlformats.org/officeDocument/2006/relationships/hyperlink" Target="https://fb.me/e/2BMufbe9h"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bom.so/3IsJAY" TargetMode="External"/><Relationship Id="rId5" Type="http://schemas.openxmlformats.org/officeDocument/2006/relationships/hyperlink" Target="https://bom.so/oyVozt" TargetMode="External"/><Relationship Id="rId4" Type="http://schemas.openxmlformats.org/officeDocument/2006/relationships/hyperlink" Target="https://www.facebook.com/energyefficiencynetwork/" TargetMode="External"/><Relationship Id="rId9" Type="http://schemas.openxmlformats.org/officeDocument/2006/relationships/hyperlink" Target="https://vsse.vn/en/online-training-on-bioclimatic-architecture-principles-and-best-practic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1.jpeg"/><Relationship Id="rId4" Type="http://schemas.openxmlformats.org/officeDocument/2006/relationships/image" Target="../media/image58.jpe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hyperlink" Target="https://leureunion.fr/" TargetMode="External"/><Relationship Id="rId3" Type="http://schemas.openxmlformats.org/officeDocument/2006/relationships/image" Target="../media/image8.jpeg"/><Relationship Id="rId7" Type="http://schemas.openxmlformats.org/officeDocument/2006/relationships/hyperlink" Target="https://esiroi.univ-reunion.fr/" TargetMode="External"/><Relationship Id="rId12"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jpeg"/><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35534"/>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15B30B8-13C2-4876-95D0-8EDBA8890F2A}"/>
              </a:ext>
            </a:extLst>
          </p:cNvPr>
          <p:cNvPicPr>
            <a:picLocks noChangeAspect="1"/>
          </p:cNvPicPr>
          <p:nvPr/>
        </p:nvPicPr>
        <p:blipFill>
          <a:blip r:embed="rId3">
            <a:duotone>
              <a:schemeClr val="bg2">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flipH="1">
            <a:off x="847344" y="-667816"/>
            <a:ext cx="19608351" cy="19732599"/>
          </a:xfrm>
          <a:prstGeom prst="rect">
            <a:avLst/>
          </a:prstGeom>
        </p:spPr>
      </p:pic>
      <p:sp>
        <p:nvSpPr>
          <p:cNvPr id="7" name="Rechteck 8"/>
          <p:cNvSpPr/>
          <p:nvPr/>
        </p:nvSpPr>
        <p:spPr>
          <a:xfrm>
            <a:off x="5723235" y="2939528"/>
            <a:ext cx="11620205" cy="34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8"/>
          <p:cNvSpPr/>
          <p:nvPr/>
        </p:nvSpPr>
        <p:spPr>
          <a:xfrm>
            <a:off x="0" y="2939528"/>
            <a:ext cx="5359351" cy="34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7"/>
          <p:cNvSpPr/>
          <p:nvPr/>
        </p:nvSpPr>
        <p:spPr>
          <a:xfrm>
            <a:off x="6009149" y="3940696"/>
            <a:ext cx="13082493" cy="1200329"/>
          </a:xfrm>
          <a:prstGeom prst="rect">
            <a:avLst/>
          </a:prstGeom>
        </p:spPr>
        <p:txBody>
          <a:bodyPr wrap="square">
            <a:spAutoFit/>
          </a:bodyPr>
          <a:lstStyle/>
          <a:p>
            <a:r>
              <a:rPr lang="en-US" sz="3600" dirty="0">
                <a:solidFill>
                  <a:srgbClr val="335534"/>
                </a:solidFill>
                <a:latin typeface="Montserrat SemiBold" panose="00000700000000000000" pitchFamily="2" charset="0"/>
              </a:rPr>
              <a:t>Online training on Bioclimatic Architecture – Principles and Best Practices</a:t>
            </a:r>
            <a:endParaRPr lang="de-DE" sz="2800" dirty="0">
              <a:solidFill>
                <a:srgbClr val="335534"/>
              </a:solidFill>
              <a:latin typeface="Montserrat SemiBold" panose="00000700000000000000" pitchFamily="2" charset="0"/>
            </a:endParaRPr>
          </a:p>
        </p:txBody>
      </p:sp>
      <p:sp>
        <p:nvSpPr>
          <p:cNvPr id="19" name="Rechteck 1"/>
          <p:cNvSpPr/>
          <p:nvPr/>
        </p:nvSpPr>
        <p:spPr>
          <a:xfrm>
            <a:off x="0" y="6651671"/>
            <a:ext cx="17343438" cy="1147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5892800" algn="l"/>
              </a:tabLst>
            </a:pPr>
            <a:r>
              <a:rPr lang="de-DE" sz="6600" dirty="0">
                <a:solidFill>
                  <a:srgbClr val="335534"/>
                </a:solidFill>
                <a:latin typeface="Montserrat SemiBold" panose="00000700000000000000" pitchFamily="2" charset="0"/>
              </a:rPr>
              <a:t>REPORT</a:t>
            </a:r>
            <a:endParaRPr lang="de-DE" sz="6600" dirty="0">
              <a:solidFill>
                <a:srgbClr val="335534"/>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085" t="11728" r="9787" b="24794"/>
          <a:stretch/>
        </p:blipFill>
        <p:spPr>
          <a:xfrm>
            <a:off x="649798" y="3766376"/>
            <a:ext cx="3922364" cy="1922947"/>
          </a:xfrm>
          <a:prstGeom prst="rect">
            <a:avLst/>
          </a:prstGeom>
        </p:spPr>
      </p:pic>
      <p:sp>
        <p:nvSpPr>
          <p:cNvPr id="2" name="Hộp Văn bản 1">
            <a:extLst>
              <a:ext uri="{FF2B5EF4-FFF2-40B4-BE49-F238E27FC236}">
                <a16:creationId xmlns:a16="http://schemas.microsoft.com/office/drawing/2014/main" id="{3AD8328C-7403-4839-9A8E-77513BDE2FEE}"/>
              </a:ext>
            </a:extLst>
          </p:cNvPr>
          <p:cNvSpPr txBox="1"/>
          <p:nvPr/>
        </p:nvSpPr>
        <p:spPr>
          <a:xfrm>
            <a:off x="12704167" y="5689323"/>
            <a:ext cx="4363695" cy="553998"/>
          </a:xfrm>
          <a:prstGeom prst="rect">
            <a:avLst/>
          </a:prstGeom>
          <a:noFill/>
        </p:spPr>
        <p:txBody>
          <a:bodyPr wrap="none" rtlCol="0">
            <a:spAutoFit/>
          </a:bodyPr>
          <a:lstStyle/>
          <a:p>
            <a:r>
              <a:rPr lang="en-US" dirty="0">
                <a:solidFill>
                  <a:srgbClr val="335534"/>
                </a:solidFill>
                <a:latin typeface="Montserrat Light" panose="00000400000000000000" pitchFamily="50" charset="0"/>
              </a:rPr>
              <a:t>09.05.2022-09.06.2022</a:t>
            </a:r>
          </a:p>
        </p:txBody>
      </p:sp>
    </p:spTree>
    <p:extLst>
      <p:ext uri="{BB962C8B-B14F-4D97-AF65-F5344CB8AC3E}">
        <p14:creationId xmlns:p14="http://schemas.microsoft.com/office/powerpoint/2010/main" val="420991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71326"/>
            <a:ext cx="17309205" cy="1556140"/>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23CF56-C8F3-45FA-897B-8DADB5128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67" y="-253209"/>
            <a:ext cx="17478108" cy="9150830"/>
          </a:xfrm>
          <a:prstGeom prst="rect">
            <a:avLst/>
          </a:prstGeom>
        </p:spPr>
      </p:pic>
      <p:sp>
        <p:nvSpPr>
          <p:cNvPr id="10" name="Rectangle 9">
            <a:extLst>
              <a:ext uri="{FF2B5EF4-FFF2-40B4-BE49-F238E27FC236}">
                <a16:creationId xmlns:a16="http://schemas.microsoft.com/office/drawing/2014/main" id="{29755112-635E-4FEE-9600-A7FD0E003FF7}"/>
              </a:ext>
            </a:extLst>
          </p:cNvPr>
          <p:cNvSpPr/>
          <p:nvPr/>
        </p:nvSpPr>
        <p:spPr>
          <a:xfrm>
            <a:off x="-28996" y="8414611"/>
            <a:ext cx="17338201" cy="1563130"/>
          </a:xfrm>
          <a:prstGeom prst="rect">
            <a:avLst/>
          </a:prstGeom>
          <a:gradFill flip="none" rotWithShape="1">
            <a:gsLst>
              <a:gs pos="2000">
                <a:srgbClr val="F4F6F4"/>
              </a:gs>
              <a:gs pos="100000">
                <a:schemeClr val="bg1"/>
              </a:gs>
              <a:gs pos="100000">
                <a:schemeClr val="bg1"/>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C8B6E0-3BF9-45FE-A997-D243614FA186}"/>
              </a:ext>
            </a:extLst>
          </p:cNvPr>
          <p:cNvSpPr/>
          <p:nvPr/>
        </p:nvSpPr>
        <p:spPr>
          <a:xfrm>
            <a:off x="606823" y="8553658"/>
            <a:ext cx="14977664" cy="923330"/>
          </a:xfrm>
          <a:prstGeom prst="rect">
            <a:avLst/>
          </a:prstGeom>
        </p:spPr>
        <p:txBody>
          <a:bodyPr wrap="square">
            <a:spAutoFit/>
          </a:bodyPr>
          <a:lstStyle/>
          <a:p>
            <a:r>
              <a:rPr lang="en-US" sz="5400" dirty="0">
                <a:solidFill>
                  <a:schemeClr val="tx1">
                    <a:lumMod val="65000"/>
                    <a:lumOff val="35000"/>
                  </a:schemeClr>
                </a:solidFill>
                <a:latin typeface="Montserrat SemiBold" panose="00000700000000000000" pitchFamily="2" charset="0"/>
              </a:rPr>
              <a:t>2. PROGRAMME RESULTS</a:t>
            </a:r>
          </a:p>
        </p:txBody>
      </p:sp>
    </p:spTree>
    <p:extLst>
      <p:ext uri="{BB962C8B-B14F-4D97-AF65-F5344CB8AC3E}">
        <p14:creationId xmlns:p14="http://schemas.microsoft.com/office/powerpoint/2010/main" val="2033885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4">
            <a:extLst>
              <a:ext uri="{FF2B5EF4-FFF2-40B4-BE49-F238E27FC236}">
                <a16:creationId xmlns:a16="http://schemas.microsoft.com/office/drawing/2014/main" id="{67D03A71-4703-4F38-BE40-0D94E2630553}"/>
              </a:ext>
            </a:extLst>
          </p:cNvPr>
          <p:cNvSpPr txBox="1">
            <a:spLocks/>
          </p:cNvSpPr>
          <p:nvPr/>
        </p:nvSpPr>
        <p:spPr>
          <a:xfrm>
            <a:off x="1110879" y="871747"/>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2.1. </a:t>
            </a:r>
            <a:r>
              <a:rPr lang="en-US" sz="3000" dirty="0">
                <a:solidFill>
                  <a:schemeClr val="bg1">
                    <a:lumMod val="50000"/>
                  </a:schemeClr>
                </a:solidFill>
              </a:rPr>
              <a:t>Communication results</a:t>
            </a:r>
            <a:endParaRPr lang="de-DE" sz="3000" b="1" dirty="0">
              <a:solidFill>
                <a:schemeClr val="bg1">
                  <a:lumMod val="50000"/>
                </a:schemeClr>
              </a:solidFill>
            </a:endParaRP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2. Program results </a:t>
            </a:r>
            <a:endParaRPr lang="en-US" sz="3200" dirty="0">
              <a:solidFill>
                <a:srgbClr val="335534"/>
              </a:solidFill>
              <a:latin typeface="Montserrat Medium" panose="00000600000000000000" pitchFamily="50" charset="0"/>
            </a:endParaRPr>
          </a:p>
        </p:txBody>
      </p:sp>
      <p:grpSp>
        <p:nvGrpSpPr>
          <p:cNvPr id="10" name="Group 9">
            <a:extLst>
              <a:ext uri="{FF2B5EF4-FFF2-40B4-BE49-F238E27FC236}">
                <a16:creationId xmlns:a16="http://schemas.microsoft.com/office/drawing/2014/main" id="{FE1713DD-CA56-4730-A90B-E11F0CA3BE58}"/>
              </a:ext>
            </a:extLst>
          </p:cNvPr>
          <p:cNvGrpSpPr/>
          <p:nvPr/>
        </p:nvGrpSpPr>
        <p:grpSpPr>
          <a:xfrm>
            <a:off x="9287851" y="6387388"/>
            <a:ext cx="1357236" cy="1123542"/>
            <a:chOff x="6421850" y="5216647"/>
            <a:chExt cx="1357236" cy="1123542"/>
          </a:xfrm>
        </p:grpSpPr>
        <p:sp>
          <p:nvSpPr>
            <p:cNvPr id="6" name="Textfeld 4">
              <a:extLst>
                <a:ext uri="{FF2B5EF4-FFF2-40B4-BE49-F238E27FC236}">
                  <a16:creationId xmlns:a16="http://schemas.microsoft.com/office/drawing/2014/main" id="{3ECBD89C-D7B3-4876-B874-FC67F5510656}"/>
                </a:ext>
              </a:extLst>
            </p:cNvPr>
            <p:cNvSpPr txBox="1"/>
            <p:nvPr/>
          </p:nvSpPr>
          <p:spPr>
            <a:xfrm>
              <a:off x="6478450" y="5970857"/>
              <a:ext cx="1127400" cy="369332"/>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shares</a:t>
              </a:r>
              <a:endParaRPr lang="de-DE" sz="1800" dirty="0">
                <a:solidFill>
                  <a:schemeClr val="tx1">
                    <a:lumMod val="75000"/>
                    <a:lumOff val="25000"/>
                  </a:schemeClr>
                </a:solidFill>
                <a:latin typeface="Montserrat" panose="00000500000000000000" pitchFamily="2" charset="0"/>
                <a:cs typeface="Calibri" panose="020F0502020204030204" pitchFamily="34" charset="0"/>
              </a:endParaRPr>
            </a:p>
          </p:txBody>
        </p:sp>
        <p:sp>
          <p:nvSpPr>
            <p:cNvPr id="7" name="Textfeld 8">
              <a:extLst>
                <a:ext uri="{FF2B5EF4-FFF2-40B4-BE49-F238E27FC236}">
                  <a16:creationId xmlns:a16="http://schemas.microsoft.com/office/drawing/2014/main" id="{5A57B983-F5C8-4013-AADB-8E15A844D12A}"/>
                </a:ext>
              </a:extLst>
            </p:cNvPr>
            <p:cNvSpPr txBox="1"/>
            <p:nvPr/>
          </p:nvSpPr>
          <p:spPr>
            <a:xfrm>
              <a:off x="6421850" y="5216647"/>
              <a:ext cx="1357236"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71 </a:t>
              </a:r>
            </a:p>
          </p:txBody>
        </p:sp>
      </p:grpSp>
      <p:grpSp>
        <p:nvGrpSpPr>
          <p:cNvPr id="9" name="Group 8">
            <a:extLst>
              <a:ext uri="{FF2B5EF4-FFF2-40B4-BE49-F238E27FC236}">
                <a16:creationId xmlns:a16="http://schemas.microsoft.com/office/drawing/2014/main" id="{1E032519-A8A6-45EC-BA05-DD0660E2FFDE}"/>
              </a:ext>
            </a:extLst>
          </p:cNvPr>
          <p:cNvGrpSpPr/>
          <p:nvPr/>
        </p:nvGrpSpPr>
        <p:grpSpPr>
          <a:xfrm>
            <a:off x="13837890" y="4642840"/>
            <a:ext cx="1762106" cy="1165072"/>
            <a:chOff x="3939216" y="5228052"/>
            <a:chExt cx="1762106" cy="1165072"/>
          </a:xfrm>
        </p:grpSpPr>
        <p:sp>
          <p:nvSpPr>
            <p:cNvPr id="12" name="Textfeld 25">
              <a:extLst>
                <a:ext uri="{FF2B5EF4-FFF2-40B4-BE49-F238E27FC236}">
                  <a16:creationId xmlns:a16="http://schemas.microsoft.com/office/drawing/2014/main" id="{DECC1DC2-9D61-4B62-B008-92D997A4CCAE}"/>
                </a:ext>
              </a:extLst>
            </p:cNvPr>
            <p:cNvSpPr txBox="1"/>
            <p:nvPr/>
          </p:nvSpPr>
          <p:spPr>
            <a:xfrm>
              <a:off x="3939216" y="5228052"/>
              <a:ext cx="1762106"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212</a:t>
              </a:r>
            </a:p>
          </p:txBody>
        </p:sp>
        <p:sp>
          <p:nvSpPr>
            <p:cNvPr id="13" name="Textfeld 26">
              <a:extLst>
                <a:ext uri="{FF2B5EF4-FFF2-40B4-BE49-F238E27FC236}">
                  <a16:creationId xmlns:a16="http://schemas.microsoft.com/office/drawing/2014/main" id="{EE4ADD20-0D22-4E3B-8253-445DBF007ACC}"/>
                </a:ext>
              </a:extLst>
            </p:cNvPr>
            <p:cNvSpPr txBox="1"/>
            <p:nvPr/>
          </p:nvSpPr>
          <p:spPr>
            <a:xfrm>
              <a:off x="4195708" y="6023792"/>
              <a:ext cx="728486" cy="369332"/>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likes</a:t>
              </a:r>
            </a:p>
          </p:txBody>
        </p:sp>
      </p:grpSp>
      <p:grpSp>
        <p:nvGrpSpPr>
          <p:cNvPr id="14" name="Group 13">
            <a:extLst>
              <a:ext uri="{FF2B5EF4-FFF2-40B4-BE49-F238E27FC236}">
                <a16:creationId xmlns:a16="http://schemas.microsoft.com/office/drawing/2014/main" id="{E1F30F6A-5B09-4355-8208-4CD4A023CA6B}"/>
              </a:ext>
            </a:extLst>
          </p:cNvPr>
          <p:cNvGrpSpPr/>
          <p:nvPr/>
        </p:nvGrpSpPr>
        <p:grpSpPr>
          <a:xfrm>
            <a:off x="10892529" y="4658557"/>
            <a:ext cx="2776145" cy="1754326"/>
            <a:chOff x="8940139" y="5228052"/>
            <a:chExt cx="1990657" cy="1754326"/>
          </a:xfrm>
        </p:grpSpPr>
        <p:sp>
          <p:nvSpPr>
            <p:cNvPr id="27" name="Textfeld 20">
              <a:extLst>
                <a:ext uri="{FF2B5EF4-FFF2-40B4-BE49-F238E27FC236}">
                  <a16:creationId xmlns:a16="http://schemas.microsoft.com/office/drawing/2014/main" id="{604BEB65-F4A4-4360-9987-E81566AA6998}"/>
                </a:ext>
              </a:extLst>
            </p:cNvPr>
            <p:cNvSpPr txBox="1"/>
            <p:nvPr/>
          </p:nvSpPr>
          <p:spPr>
            <a:xfrm>
              <a:off x="8940139" y="5228052"/>
              <a:ext cx="1808102" cy="1754326"/>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3,441</a:t>
              </a:r>
            </a:p>
          </p:txBody>
        </p:sp>
        <p:sp>
          <p:nvSpPr>
            <p:cNvPr id="30" name="Textfeld 23">
              <a:extLst>
                <a:ext uri="{FF2B5EF4-FFF2-40B4-BE49-F238E27FC236}">
                  <a16:creationId xmlns:a16="http://schemas.microsoft.com/office/drawing/2014/main" id="{417D82FF-B165-4F99-AA85-9D164CBA0EC6}"/>
                </a:ext>
              </a:extLst>
            </p:cNvPr>
            <p:cNvSpPr txBox="1"/>
            <p:nvPr/>
          </p:nvSpPr>
          <p:spPr>
            <a:xfrm>
              <a:off x="9057721" y="6059049"/>
              <a:ext cx="1873075" cy="400110"/>
            </a:xfrm>
            <a:prstGeom prst="rect">
              <a:avLst/>
            </a:prstGeom>
            <a:noFill/>
          </p:spPr>
          <p:txBody>
            <a:bodyPr wrap="square" rtlCol="0">
              <a:spAutoFit/>
            </a:bodyPr>
            <a:lstStyle/>
            <a:p>
              <a:r>
                <a:rPr lang="en-US" sz="2000" dirty="0">
                  <a:solidFill>
                    <a:schemeClr val="tx1">
                      <a:lumMod val="75000"/>
                      <a:lumOff val="25000"/>
                    </a:schemeClr>
                  </a:solidFill>
                  <a:latin typeface="Montserrat" panose="00000500000000000000" pitchFamily="2" charset="0"/>
                  <a:cs typeface="Calibri" panose="020F0502020204030204" pitchFamily="34" charset="0"/>
                </a:rPr>
                <a:t>interactions</a:t>
              </a:r>
            </a:p>
          </p:txBody>
        </p:sp>
      </p:grpSp>
      <p:grpSp>
        <p:nvGrpSpPr>
          <p:cNvPr id="15" name="Group 14">
            <a:extLst>
              <a:ext uri="{FF2B5EF4-FFF2-40B4-BE49-F238E27FC236}">
                <a16:creationId xmlns:a16="http://schemas.microsoft.com/office/drawing/2014/main" id="{7861E770-8DB2-48E8-8BD0-68D161A29DB0}"/>
              </a:ext>
            </a:extLst>
          </p:cNvPr>
          <p:cNvGrpSpPr/>
          <p:nvPr/>
        </p:nvGrpSpPr>
        <p:grpSpPr>
          <a:xfrm>
            <a:off x="12091340" y="6235461"/>
            <a:ext cx="3261503" cy="1367254"/>
            <a:chOff x="12200111" y="5208854"/>
            <a:chExt cx="2376264" cy="1367254"/>
          </a:xfrm>
        </p:grpSpPr>
        <p:sp>
          <p:nvSpPr>
            <p:cNvPr id="39" name="Textfeld 20">
              <a:extLst>
                <a:ext uri="{FF2B5EF4-FFF2-40B4-BE49-F238E27FC236}">
                  <a16:creationId xmlns:a16="http://schemas.microsoft.com/office/drawing/2014/main" id="{65A61079-4DE9-493E-BBF2-00FD9EE117D9}"/>
                </a:ext>
              </a:extLst>
            </p:cNvPr>
            <p:cNvSpPr txBox="1"/>
            <p:nvPr/>
          </p:nvSpPr>
          <p:spPr>
            <a:xfrm>
              <a:off x="12788438" y="5208854"/>
              <a:ext cx="1199609" cy="923330"/>
            </a:xfrm>
            <a:prstGeom prst="rect">
              <a:avLst/>
            </a:prstGeom>
            <a:noFill/>
          </p:spPr>
          <p:txBody>
            <a:bodyPr wrap="square" rtlCol="0">
              <a:spAutoFit/>
            </a:bodyPr>
            <a:lstStyle/>
            <a:p>
              <a:pPr algn="ctr"/>
              <a:r>
                <a:rPr lang="de-DE" sz="5400" b="1" dirty="0">
                  <a:solidFill>
                    <a:srgbClr val="335534"/>
                  </a:solidFill>
                  <a:latin typeface="Montserrat" panose="00000500000000000000" pitchFamily="2" charset="0"/>
                </a:rPr>
                <a:t>62</a:t>
              </a:r>
            </a:p>
          </p:txBody>
        </p:sp>
        <p:sp>
          <p:nvSpPr>
            <p:cNvPr id="41" name="Textfeld 23">
              <a:extLst>
                <a:ext uri="{FF2B5EF4-FFF2-40B4-BE49-F238E27FC236}">
                  <a16:creationId xmlns:a16="http://schemas.microsoft.com/office/drawing/2014/main" id="{849DBAAE-0F63-4A65-9638-9BCEC5FEB273}"/>
                </a:ext>
              </a:extLst>
            </p:cNvPr>
            <p:cNvSpPr txBox="1"/>
            <p:nvPr/>
          </p:nvSpPr>
          <p:spPr>
            <a:xfrm>
              <a:off x="12200111" y="5929777"/>
              <a:ext cx="2376264" cy="646331"/>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Participant request</a:t>
              </a:r>
            </a:p>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 before event</a:t>
              </a:r>
            </a:p>
          </p:txBody>
        </p:sp>
      </p:grpSp>
      <p:grpSp>
        <p:nvGrpSpPr>
          <p:cNvPr id="3" name="Group 2">
            <a:extLst>
              <a:ext uri="{FF2B5EF4-FFF2-40B4-BE49-F238E27FC236}">
                <a16:creationId xmlns:a16="http://schemas.microsoft.com/office/drawing/2014/main" id="{8D5432E4-66EA-40B0-9FAF-5F0596CEC265}"/>
              </a:ext>
            </a:extLst>
          </p:cNvPr>
          <p:cNvGrpSpPr/>
          <p:nvPr/>
        </p:nvGrpSpPr>
        <p:grpSpPr>
          <a:xfrm>
            <a:off x="7653469" y="4658557"/>
            <a:ext cx="2535594" cy="1134718"/>
            <a:chOff x="1219406" y="4236952"/>
            <a:chExt cx="2535594" cy="1134718"/>
          </a:xfrm>
        </p:grpSpPr>
        <p:sp>
          <p:nvSpPr>
            <p:cNvPr id="42" name="Textfeld 4">
              <a:extLst>
                <a:ext uri="{FF2B5EF4-FFF2-40B4-BE49-F238E27FC236}">
                  <a16:creationId xmlns:a16="http://schemas.microsoft.com/office/drawing/2014/main" id="{CEC44132-042D-44D1-9F9D-1E4E13018FC3}"/>
                </a:ext>
              </a:extLst>
            </p:cNvPr>
            <p:cNvSpPr txBox="1"/>
            <p:nvPr/>
          </p:nvSpPr>
          <p:spPr>
            <a:xfrm>
              <a:off x="1436817" y="5002338"/>
              <a:ext cx="2318183" cy="369332"/>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Media reach</a:t>
              </a:r>
            </a:p>
          </p:txBody>
        </p:sp>
        <p:sp>
          <p:nvSpPr>
            <p:cNvPr id="43" name="Textfeld 8">
              <a:extLst>
                <a:ext uri="{FF2B5EF4-FFF2-40B4-BE49-F238E27FC236}">
                  <a16:creationId xmlns:a16="http://schemas.microsoft.com/office/drawing/2014/main" id="{34EE6636-7D42-497F-A671-DDFDBAE4246C}"/>
                </a:ext>
              </a:extLst>
            </p:cNvPr>
            <p:cNvSpPr txBox="1"/>
            <p:nvPr/>
          </p:nvSpPr>
          <p:spPr>
            <a:xfrm>
              <a:off x="1219406" y="4236952"/>
              <a:ext cx="2366378"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 15.141</a:t>
              </a:r>
            </a:p>
          </p:txBody>
        </p:sp>
      </p:grpSp>
      <p:sp>
        <p:nvSpPr>
          <p:cNvPr id="49" name="Textfeld 8">
            <a:extLst>
              <a:ext uri="{FF2B5EF4-FFF2-40B4-BE49-F238E27FC236}">
                <a16:creationId xmlns:a16="http://schemas.microsoft.com/office/drawing/2014/main" id="{F6062708-3A97-450C-8B06-815BE680F3FD}"/>
              </a:ext>
            </a:extLst>
          </p:cNvPr>
          <p:cNvSpPr txBox="1"/>
          <p:nvPr/>
        </p:nvSpPr>
        <p:spPr>
          <a:xfrm>
            <a:off x="3020237" y="8506818"/>
            <a:ext cx="5988846" cy="523220"/>
          </a:xfrm>
          <a:prstGeom prst="rect">
            <a:avLst/>
          </a:prstGeom>
          <a:noFill/>
        </p:spPr>
        <p:txBody>
          <a:bodyPr wrap="square" rtlCol="0">
            <a:spAutoFit/>
          </a:bodyPr>
          <a:lstStyle/>
          <a:p>
            <a:pPr algn="ctr"/>
            <a:r>
              <a:rPr lang="en-US" sz="2800" dirty="0">
                <a:solidFill>
                  <a:schemeClr val="tx1">
                    <a:lumMod val="75000"/>
                    <a:lumOff val="25000"/>
                  </a:schemeClr>
                </a:solidFill>
                <a:latin typeface="Montserrat" panose="00000500000000000000" pitchFamily="2" charset="0"/>
                <a:cs typeface="Calibri" panose="020F0502020204030204" pitchFamily="34" charset="0"/>
              </a:rPr>
              <a:t>promotion posts </a:t>
            </a:r>
            <a:r>
              <a:rPr lang="en-US" sz="2400" dirty="0">
                <a:solidFill>
                  <a:schemeClr val="tx1">
                    <a:lumMod val="75000"/>
                    <a:lumOff val="25000"/>
                  </a:schemeClr>
                </a:solidFill>
                <a:latin typeface="Montserrat" panose="00000500000000000000" pitchFamily="2" charset="0"/>
                <a:cs typeface="Calibri" panose="020F0502020204030204" pitchFamily="34" charset="0"/>
              </a:rPr>
              <a:t>on</a:t>
            </a:r>
            <a:r>
              <a:rPr lang="en-US" sz="2800" dirty="0">
                <a:solidFill>
                  <a:schemeClr val="tx1">
                    <a:lumMod val="75000"/>
                    <a:lumOff val="25000"/>
                  </a:schemeClr>
                </a:solidFill>
                <a:latin typeface="Montserrat" panose="00000500000000000000" pitchFamily="2" charset="0"/>
                <a:cs typeface="Calibri" panose="020F0502020204030204" pitchFamily="34" charset="0"/>
              </a:rPr>
              <a:t> </a:t>
            </a:r>
            <a:r>
              <a:rPr lang="en-US" sz="2800" b="1" dirty="0">
                <a:solidFill>
                  <a:schemeClr val="tx1">
                    <a:lumMod val="75000"/>
                    <a:lumOff val="25000"/>
                  </a:schemeClr>
                </a:solidFill>
                <a:latin typeface="Montserrat" panose="00000500000000000000" pitchFamily="2" charset="0"/>
                <a:cs typeface="Calibri" panose="020F0502020204030204" pitchFamily="34" charset="0"/>
              </a:rPr>
              <a:t>03 channels</a:t>
            </a:r>
          </a:p>
        </p:txBody>
      </p:sp>
      <p:sp>
        <p:nvSpPr>
          <p:cNvPr id="50" name="Textfeld 9">
            <a:extLst>
              <a:ext uri="{FF2B5EF4-FFF2-40B4-BE49-F238E27FC236}">
                <a16:creationId xmlns:a16="http://schemas.microsoft.com/office/drawing/2014/main" id="{A989084B-9906-477A-9F2A-10743D0948F2}"/>
              </a:ext>
            </a:extLst>
          </p:cNvPr>
          <p:cNvSpPr txBox="1"/>
          <p:nvPr/>
        </p:nvSpPr>
        <p:spPr>
          <a:xfrm>
            <a:off x="480990" y="7943728"/>
            <a:ext cx="3252915" cy="1569660"/>
          </a:xfrm>
          <a:prstGeom prst="rect">
            <a:avLst/>
          </a:prstGeom>
          <a:noFill/>
        </p:spPr>
        <p:txBody>
          <a:bodyPr wrap="square" rtlCol="0">
            <a:spAutoFit/>
          </a:bodyPr>
          <a:lstStyle/>
          <a:p>
            <a:pPr algn="ctr"/>
            <a:r>
              <a:rPr lang="de-DE" sz="9600" b="1" dirty="0">
                <a:solidFill>
                  <a:srgbClr val="335534"/>
                </a:solidFill>
                <a:latin typeface="Montserrat" panose="00000500000000000000" pitchFamily="2" charset="0"/>
              </a:rPr>
              <a:t>10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200" y="1758239"/>
            <a:ext cx="4646129" cy="247352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1339" y="1758238"/>
            <a:ext cx="4573405" cy="2440677"/>
          </a:xfrm>
          <a:prstGeom prst="rect">
            <a:avLst/>
          </a:prstGeom>
        </p:spPr>
      </p:pic>
      <p:pic>
        <p:nvPicPr>
          <p:cNvPr id="1028" name="Picture 4" descr="Linkedin - Free social media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91340" y="8038227"/>
            <a:ext cx="1286303" cy="12863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ilchimp Logo and symbol, meaning, history, PNG, br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34297" y="7729656"/>
            <a:ext cx="3173092" cy="17848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cebook - Free social media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6964" y="8031737"/>
            <a:ext cx="1286303" cy="12863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F4BF0BE-4CF7-4BA8-8354-C5F8BB36E243}"/>
              </a:ext>
            </a:extLst>
          </p:cNvPr>
          <p:cNvPicPr>
            <a:picLocks noChangeAspect="1"/>
          </p:cNvPicPr>
          <p:nvPr/>
        </p:nvPicPr>
        <p:blipFill rotWithShape="1">
          <a:blip r:embed="rId8"/>
          <a:srcRect l="6358" t="2875" r="5507" b="3048"/>
          <a:stretch/>
        </p:blipFill>
        <p:spPr>
          <a:xfrm>
            <a:off x="1326166" y="1806568"/>
            <a:ext cx="5687023" cy="5976664"/>
          </a:xfrm>
          <a:prstGeom prst="rect">
            <a:avLst/>
          </a:prstGeom>
          <a:ln>
            <a:solidFill>
              <a:srgbClr val="436C40"/>
            </a:solidFill>
          </a:ln>
        </p:spPr>
      </p:pic>
    </p:spTree>
    <p:extLst>
      <p:ext uri="{BB962C8B-B14F-4D97-AF65-F5344CB8AC3E}">
        <p14:creationId xmlns:p14="http://schemas.microsoft.com/office/powerpoint/2010/main" val="2336683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4">
            <a:extLst>
              <a:ext uri="{FF2B5EF4-FFF2-40B4-BE49-F238E27FC236}">
                <a16:creationId xmlns:a16="http://schemas.microsoft.com/office/drawing/2014/main" id="{67D03A71-4703-4F38-BE40-0D94E2630553}"/>
              </a:ext>
            </a:extLst>
          </p:cNvPr>
          <p:cNvSpPr txBox="1">
            <a:spLocks/>
          </p:cNvSpPr>
          <p:nvPr/>
        </p:nvSpPr>
        <p:spPr>
          <a:xfrm>
            <a:off x="1110879" y="871747"/>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2.2 Zoom | Online learning platform</a:t>
            </a:r>
            <a:endParaRPr lang="de-DE" sz="3000" b="1" dirty="0">
              <a:solidFill>
                <a:schemeClr val="bg1">
                  <a:lumMod val="50000"/>
                </a:schemeClr>
              </a:solidFill>
            </a:endParaRP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2. Program results </a:t>
            </a:r>
            <a:endParaRPr lang="en-US" sz="3200" dirty="0">
              <a:solidFill>
                <a:srgbClr val="335534"/>
              </a:solidFill>
              <a:latin typeface="Montserrat Medium" panose="00000600000000000000" pitchFamily="50" charset="0"/>
            </a:endParaRPr>
          </a:p>
        </p:txBody>
      </p:sp>
      <p:sp>
        <p:nvSpPr>
          <p:cNvPr id="6" name="Textfeld 4">
            <a:extLst>
              <a:ext uri="{FF2B5EF4-FFF2-40B4-BE49-F238E27FC236}">
                <a16:creationId xmlns:a16="http://schemas.microsoft.com/office/drawing/2014/main" id="{3ECBD89C-D7B3-4876-B874-FC67F5510656}"/>
              </a:ext>
            </a:extLst>
          </p:cNvPr>
          <p:cNvSpPr txBox="1"/>
          <p:nvPr/>
        </p:nvSpPr>
        <p:spPr>
          <a:xfrm>
            <a:off x="13969294" y="2941052"/>
            <a:ext cx="2739489" cy="523220"/>
          </a:xfrm>
          <a:prstGeom prst="rect">
            <a:avLst/>
          </a:prstGeom>
          <a:noFill/>
        </p:spPr>
        <p:txBody>
          <a:bodyPr wrap="square" rtlCol="0">
            <a:spAutoFit/>
          </a:bodyPr>
          <a:lstStyle/>
          <a:p>
            <a:r>
              <a:rPr lang="en-US" sz="2800" dirty="0">
                <a:solidFill>
                  <a:schemeClr val="tx1">
                    <a:lumMod val="75000"/>
                    <a:lumOff val="25000"/>
                  </a:schemeClr>
                </a:solidFill>
                <a:latin typeface="Montserrat" panose="00000500000000000000" pitchFamily="2" charset="0"/>
                <a:cs typeface="Calibri" panose="020F0502020204030204" pitchFamily="34" charset="0"/>
              </a:rPr>
              <a:t>participations</a:t>
            </a:r>
          </a:p>
        </p:txBody>
      </p:sp>
      <p:sp>
        <p:nvSpPr>
          <p:cNvPr id="7" name="Textfeld 8">
            <a:extLst>
              <a:ext uri="{FF2B5EF4-FFF2-40B4-BE49-F238E27FC236}">
                <a16:creationId xmlns:a16="http://schemas.microsoft.com/office/drawing/2014/main" id="{5A57B983-F5C8-4013-AADB-8E15A844D12A}"/>
              </a:ext>
            </a:extLst>
          </p:cNvPr>
          <p:cNvSpPr txBox="1"/>
          <p:nvPr/>
        </p:nvSpPr>
        <p:spPr>
          <a:xfrm>
            <a:off x="14189698" y="1797994"/>
            <a:ext cx="2529490" cy="1200329"/>
          </a:xfrm>
          <a:prstGeom prst="rect">
            <a:avLst/>
          </a:prstGeom>
          <a:noFill/>
        </p:spPr>
        <p:txBody>
          <a:bodyPr wrap="square" rtlCol="0">
            <a:spAutoFit/>
          </a:bodyPr>
          <a:lstStyle/>
          <a:p>
            <a:r>
              <a:rPr lang="de-DE" sz="7200" b="1" dirty="0">
                <a:solidFill>
                  <a:srgbClr val="335534"/>
                </a:solidFill>
                <a:latin typeface="Montserrat" panose="00000500000000000000" pitchFamily="2" charset="0"/>
              </a:rPr>
              <a:t>798 </a:t>
            </a:r>
          </a:p>
        </p:txBody>
      </p:sp>
      <p:sp>
        <p:nvSpPr>
          <p:cNvPr id="12" name="Textfeld 25">
            <a:extLst>
              <a:ext uri="{FF2B5EF4-FFF2-40B4-BE49-F238E27FC236}">
                <a16:creationId xmlns:a16="http://schemas.microsoft.com/office/drawing/2014/main" id="{DECC1DC2-9D61-4B62-B008-92D997A4CCAE}"/>
              </a:ext>
            </a:extLst>
          </p:cNvPr>
          <p:cNvSpPr txBox="1"/>
          <p:nvPr/>
        </p:nvSpPr>
        <p:spPr>
          <a:xfrm>
            <a:off x="13624138" y="7223496"/>
            <a:ext cx="1274943" cy="830997"/>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02</a:t>
            </a:r>
          </a:p>
        </p:txBody>
      </p:sp>
      <p:sp>
        <p:nvSpPr>
          <p:cNvPr id="13" name="Textfeld 26">
            <a:extLst>
              <a:ext uri="{FF2B5EF4-FFF2-40B4-BE49-F238E27FC236}">
                <a16:creationId xmlns:a16="http://schemas.microsoft.com/office/drawing/2014/main" id="{EE4ADD20-0D22-4E3B-8253-445DBF007ACC}"/>
              </a:ext>
            </a:extLst>
          </p:cNvPr>
          <p:cNvSpPr txBox="1"/>
          <p:nvPr/>
        </p:nvSpPr>
        <p:spPr>
          <a:xfrm>
            <a:off x="13428570" y="7955606"/>
            <a:ext cx="1507482" cy="338554"/>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Workshops</a:t>
            </a:r>
          </a:p>
        </p:txBody>
      </p:sp>
      <p:sp>
        <p:nvSpPr>
          <p:cNvPr id="39" name="Textfeld 20">
            <a:extLst>
              <a:ext uri="{FF2B5EF4-FFF2-40B4-BE49-F238E27FC236}">
                <a16:creationId xmlns:a16="http://schemas.microsoft.com/office/drawing/2014/main" id="{65A61079-4DE9-493E-BBF2-00FD9EE117D9}"/>
              </a:ext>
            </a:extLst>
          </p:cNvPr>
          <p:cNvSpPr txBox="1"/>
          <p:nvPr/>
        </p:nvSpPr>
        <p:spPr>
          <a:xfrm flipH="1">
            <a:off x="15267106" y="7223495"/>
            <a:ext cx="1675104" cy="830997"/>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04</a:t>
            </a:r>
          </a:p>
        </p:txBody>
      </p:sp>
      <p:sp>
        <p:nvSpPr>
          <p:cNvPr id="41" name="Textfeld 23">
            <a:extLst>
              <a:ext uri="{FF2B5EF4-FFF2-40B4-BE49-F238E27FC236}">
                <a16:creationId xmlns:a16="http://schemas.microsoft.com/office/drawing/2014/main" id="{849DBAAE-0F63-4A65-9638-9BCEC5FEB273}"/>
              </a:ext>
            </a:extLst>
          </p:cNvPr>
          <p:cNvSpPr txBox="1"/>
          <p:nvPr/>
        </p:nvSpPr>
        <p:spPr>
          <a:xfrm>
            <a:off x="15304077" y="7955606"/>
            <a:ext cx="1675105" cy="338554"/>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experts</a:t>
            </a:r>
          </a:p>
        </p:txBody>
      </p:sp>
      <p:sp>
        <p:nvSpPr>
          <p:cNvPr id="42" name="Textfeld 4">
            <a:extLst>
              <a:ext uri="{FF2B5EF4-FFF2-40B4-BE49-F238E27FC236}">
                <a16:creationId xmlns:a16="http://schemas.microsoft.com/office/drawing/2014/main" id="{CEC44132-042D-44D1-9F9D-1E4E13018FC3}"/>
              </a:ext>
            </a:extLst>
          </p:cNvPr>
          <p:cNvSpPr txBox="1"/>
          <p:nvPr/>
        </p:nvSpPr>
        <p:spPr>
          <a:xfrm>
            <a:off x="11104127" y="7972689"/>
            <a:ext cx="1956418" cy="338554"/>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Training sessions </a:t>
            </a:r>
          </a:p>
        </p:txBody>
      </p:sp>
      <p:sp>
        <p:nvSpPr>
          <p:cNvPr id="43" name="Textfeld 8">
            <a:extLst>
              <a:ext uri="{FF2B5EF4-FFF2-40B4-BE49-F238E27FC236}">
                <a16:creationId xmlns:a16="http://schemas.microsoft.com/office/drawing/2014/main" id="{34EE6636-7D42-497F-A671-DDFDBAE4246C}"/>
              </a:ext>
            </a:extLst>
          </p:cNvPr>
          <p:cNvSpPr txBox="1"/>
          <p:nvPr/>
        </p:nvSpPr>
        <p:spPr>
          <a:xfrm>
            <a:off x="11484629" y="7205526"/>
            <a:ext cx="1712154" cy="830997"/>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 05</a:t>
            </a:r>
          </a:p>
        </p:txBody>
      </p:sp>
      <p:grpSp>
        <p:nvGrpSpPr>
          <p:cNvPr id="20" name="Group 19">
            <a:extLst>
              <a:ext uri="{FF2B5EF4-FFF2-40B4-BE49-F238E27FC236}">
                <a16:creationId xmlns:a16="http://schemas.microsoft.com/office/drawing/2014/main" id="{1C67D24A-B52D-4BDB-B424-5506FF69EF58}"/>
              </a:ext>
            </a:extLst>
          </p:cNvPr>
          <p:cNvGrpSpPr/>
          <p:nvPr/>
        </p:nvGrpSpPr>
        <p:grpSpPr>
          <a:xfrm>
            <a:off x="10659332" y="1658470"/>
            <a:ext cx="2743205" cy="1805802"/>
            <a:chOff x="20892529" y="3666548"/>
            <a:chExt cx="1355233" cy="1805802"/>
          </a:xfrm>
        </p:grpSpPr>
        <p:sp>
          <p:nvSpPr>
            <p:cNvPr id="47" name="Textfeld 23">
              <a:extLst>
                <a:ext uri="{FF2B5EF4-FFF2-40B4-BE49-F238E27FC236}">
                  <a16:creationId xmlns:a16="http://schemas.microsoft.com/office/drawing/2014/main" id="{417D82FF-B165-4F99-AA85-9D164CBA0EC6}"/>
                </a:ext>
              </a:extLst>
            </p:cNvPr>
            <p:cNvSpPr txBox="1"/>
            <p:nvPr/>
          </p:nvSpPr>
          <p:spPr>
            <a:xfrm>
              <a:off x="20892529" y="4949130"/>
              <a:ext cx="1355233" cy="523220"/>
            </a:xfrm>
            <a:prstGeom prst="rect">
              <a:avLst/>
            </a:prstGeom>
            <a:noFill/>
          </p:spPr>
          <p:txBody>
            <a:bodyPr wrap="square" rtlCol="0">
              <a:spAutoFit/>
            </a:bodyPr>
            <a:lstStyle/>
            <a:p>
              <a:pPr algn="ctr"/>
              <a:r>
                <a:rPr lang="en-US" sz="2800" dirty="0">
                  <a:solidFill>
                    <a:schemeClr val="tx1">
                      <a:lumMod val="75000"/>
                      <a:lumOff val="25000"/>
                    </a:schemeClr>
                  </a:solidFill>
                  <a:latin typeface="Montserrat" panose="00000500000000000000" pitchFamily="2" charset="0"/>
                  <a:cs typeface="Calibri" panose="020F0502020204030204" pitchFamily="34" charset="0"/>
                </a:rPr>
                <a:t>Trainees</a:t>
              </a:r>
            </a:p>
          </p:txBody>
        </p:sp>
        <p:sp>
          <p:nvSpPr>
            <p:cNvPr id="50" name="Textfeld 9">
              <a:extLst>
                <a:ext uri="{FF2B5EF4-FFF2-40B4-BE49-F238E27FC236}">
                  <a16:creationId xmlns:a16="http://schemas.microsoft.com/office/drawing/2014/main" id="{A989084B-9906-477A-9F2A-10743D0948F2}"/>
                </a:ext>
              </a:extLst>
            </p:cNvPr>
            <p:cNvSpPr txBox="1"/>
            <p:nvPr/>
          </p:nvSpPr>
          <p:spPr>
            <a:xfrm>
              <a:off x="20896462" y="3666548"/>
              <a:ext cx="1249651" cy="1446550"/>
            </a:xfrm>
            <a:prstGeom prst="rect">
              <a:avLst/>
            </a:prstGeom>
            <a:noFill/>
          </p:spPr>
          <p:txBody>
            <a:bodyPr wrap="square" rtlCol="0">
              <a:spAutoFit/>
            </a:bodyPr>
            <a:lstStyle/>
            <a:p>
              <a:pPr algn="ctr"/>
              <a:r>
                <a:rPr lang="de-DE" sz="8800" b="1" dirty="0">
                  <a:solidFill>
                    <a:srgbClr val="335534"/>
                  </a:solidFill>
                  <a:latin typeface="Montserrat" panose="00000500000000000000" pitchFamily="2" charset="0"/>
                </a:rPr>
                <a:t>141</a:t>
              </a:r>
            </a:p>
          </p:txBody>
        </p:sp>
      </p:grpSp>
      <p:grpSp>
        <p:nvGrpSpPr>
          <p:cNvPr id="9" name="Group 8">
            <a:extLst>
              <a:ext uri="{FF2B5EF4-FFF2-40B4-BE49-F238E27FC236}">
                <a16:creationId xmlns:a16="http://schemas.microsoft.com/office/drawing/2014/main" id="{B01E2862-327A-4EFC-B362-2F03EEBBCEAE}"/>
              </a:ext>
            </a:extLst>
          </p:cNvPr>
          <p:cNvGrpSpPr/>
          <p:nvPr/>
        </p:nvGrpSpPr>
        <p:grpSpPr>
          <a:xfrm>
            <a:off x="10661191" y="4601826"/>
            <a:ext cx="3873520" cy="1363348"/>
            <a:chOff x="10943093" y="6600988"/>
            <a:chExt cx="3075924" cy="1363348"/>
          </a:xfrm>
        </p:grpSpPr>
        <p:sp>
          <p:nvSpPr>
            <p:cNvPr id="35" name="Textfeld 8">
              <a:extLst>
                <a:ext uri="{FF2B5EF4-FFF2-40B4-BE49-F238E27FC236}">
                  <a16:creationId xmlns:a16="http://schemas.microsoft.com/office/drawing/2014/main" id="{7DA66749-D30D-4DE9-B4DB-7708E8E9CB40}"/>
                </a:ext>
              </a:extLst>
            </p:cNvPr>
            <p:cNvSpPr txBox="1"/>
            <p:nvPr/>
          </p:nvSpPr>
          <p:spPr>
            <a:xfrm>
              <a:off x="10943093" y="7318005"/>
              <a:ext cx="2786172" cy="646331"/>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Questions and comments on Zoom</a:t>
              </a:r>
              <a:endParaRPr lang="de-DE" sz="1800" dirty="0">
                <a:solidFill>
                  <a:schemeClr val="tx1">
                    <a:lumMod val="75000"/>
                    <a:lumOff val="25000"/>
                  </a:schemeClr>
                </a:solidFill>
                <a:latin typeface="Montserrat" panose="00000500000000000000" pitchFamily="2" charset="0"/>
                <a:cs typeface="Calibri" panose="020F0502020204030204" pitchFamily="34" charset="0"/>
              </a:endParaRPr>
            </a:p>
          </p:txBody>
        </p:sp>
        <p:sp>
          <p:nvSpPr>
            <p:cNvPr id="36" name="Textfeld 9">
              <a:extLst>
                <a:ext uri="{FF2B5EF4-FFF2-40B4-BE49-F238E27FC236}">
                  <a16:creationId xmlns:a16="http://schemas.microsoft.com/office/drawing/2014/main" id="{63E50A82-52F1-4C1C-97D5-4ED1C8EB37AA}"/>
                </a:ext>
              </a:extLst>
            </p:cNvPr>
            <p:cNvSpPr txBox="1"/>
            <p:nvPr/>
          </p:nvSpPr>
          <p:spPr>
            <a:xfrm>
              <a:off x="11770428" y="6600988"/>
              <a:ext cx="2248589"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77</a:t>
              </a:r>
            </a:p>
          </p:txBody>
        </p:sp>
      </p:grpSp>
      <p:grpSp>
        <p:nvGrpSpPr>
          <p:cNvPr id="8" name="Group 7">
            <a:extLst>
              <a:ext uri="{FF2B5EF4-FFF2-40B4-BE49-F238E27FC236}">
                <a16:creationId xmlns:a16="http://schemas.microsoft.com/office/drawing/2014/main" id="{A82F6FA8-FF01-4882-B625-78082EA372A6}"/>
              </a:ext>
            </a:extLst>
          </p:cNvPr>
          <p:cNvGrpSpPr/>
          <p:nvPr/>
        </p:nvGrpSpPr>
        <p:grpSpPr>
          <a:xfrm>
            <a:off x="14234946" y="4601826"/>
            <a:ext cx="2683260" cy="1111303"/>
            <a:chOff x="7086168" y="6471521"/>
            <a:chExt cx="2130750" cy="1111303"/>
          </a:xfrm>
        </p:grpSpPr>
        <p:sp>
          <p:nvSpPr>
            <p:cNvPr id="48" name="Textfeld 8">
              <a:extLst>
                <a:ext uri="{FF2B5EF4-FFF2-40B4-BE49-F238E27FC236}">
                  <a16:creationId xmlns:a16="http://schemas.microsoft.com/office/drawing/2014/main" id="{7DA66749-D30D-4DE9-B4DB-7708E8E9CB40}"/>
                </a:ext>
              </a:extLst>
            </p:cNvPr>
            <p:cNvSpPr txBox="1"/>
            <p:nvPr/>
          </p:nvSpPr>
          <p:spPr>
            <a:xfrm>
              <a:off x="7086168" y="7213492"/>
              <a:ext cx="2130750" cy="369332"/>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Interactive Quizzes</a:t>
              </a:r>
            </a:p>
          </p:txBody>
        </p:sp>
        <p:sp>
          <p:nvSpPr>
            <p:cNvPr id="51" name="Textfeld 9">
              <a:extLst>
                <a:ext uri="{FF2B5EF4-FFF2-40B4-BE49-F238E27FC236}">
                  <a16:creationId xmlns:a16="http://schemas.microsoft.com/office/drawing/2014/main" id="{63E50A82-52F1-4C1C-97D5-4ED1C8EB37AA}"/>
                </a:ext>
              </a:extLst>
            </p:cNvPr>
            <p:cNvSpPr txBox="1"/>
            <p:nvPr/>
          </p:nvSpPr>
          <p:spPr>
            <a:xfrm>
              <a:off x="7637436" y="6471521"/>
              <a:ext cx="1192662"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70</a:t>
              </a:r>
            </a:p>
          </p:txBody>
        </p:sp>
      </p:grpSp>
      <p:pic>
        <p:nvPicPr>
          <p:cNvPr id="5" name="Picture 4">
            <a:extLst>
              <a:ext uri="{FF2B5EF4-FFF2-40B4-BE49-F238E27FC236}">
                <a16:creationId xmlns:a16="http://schemas.microsoft.com/office/drawing/2014/main" id="{2D577DE2-FEA3-4502-8B26-5FD7D851E6D6}"/>
              </a:ext>
            </a:extLst>
          </p:cNvPr>
          <p:cNvPicPr>
            <a:picLocks noChangeAspect="1"/>
          </p:cNvPicPr>
          <p:nvPr/>
        </p:nvPicPr>
        <p:blipFill rotWithShape="1">
          <a:blip r:embed="rId3"/>
          <a:srcRect t="7180" b="3489"/>
          <a:stretch/>
        </p:blipFill>
        <p:spPr>
          <a:xfrm>
            <a:off x="1201808" y="1870897"/>
            <a:ext cx="9283230" cy="4664690"/>
          </a:xfrm>
          <a:prstGeom prst="rect">
            <a:avLst/>
          </a:prstGeom>
          <a:ln>
            <a:solidFill>
              <a:srgbClr val="436C40"/>
            </a:solidFill>
          </a:ln>
        </p:spPr>
      </p:pic>
      <p:pic>
        <p:nvPicPr>
          <p:cNvPr id="15" name="Picture 14">
            <a:extLst>
              <a:ext uri="{FF2B5EF4-FFF2-40B4-BE49-F238E27FC236}">
                <a16:creationId xmlns:a16="http://schemas.microsoft.com/office/drawing/2014/main" id="{3143BF03-B64F-4934-AFBB-4338FA1F242D}"/>
              </a:ext>
            </a:extLst>
          </p:cNvPr>
          <p:cNvPicPr>
            <a:picLocks noChangeAspect="1"/>
          </p:cNvPicPr>
          <p:nvPr/>
        </p:nvPicPr>
        <p:blipFill rotWithShape="1">
          <a:blip r:embed="rId4"/>
          <a:srcRect t="13882" r="16694" b="12182"/>
          <a:stretch/>
        </p:blipFill>
        <p:spPr>
          <a:xfrm>
            <a:off x="1201808" y="6601458"/>
            <a:ext cx="4622675" cy="2307790"/>
          </a:xfrm>
          <a:prstGeom prst="rect">
            <a:avLst/>
          </a:prstGeom>
          <a:ln>
            <a:solidFill>
              <a:srgbClr val="436C40"/>
            </a:solidFill>
          </a:ln>
        </p:spPr>
      </p:pic>
      <p:pic>
        <p:nvPicPr>
          <p:cNvPr id="19" name="Picture 18">
            <a:extLst>
              <a:ext uri="{FF2B5EF4-FFF2-40B4-BE49-F238E27FC236}">
                <a16:creationId xmlns:a16="http://schemas.microsoft.com/office/drawing/2014/main" id="{345C9938-2CC5-4E2E-8849-8E7C13231A1A}"/>
              </a:ext>
            </a:extLst>
          </p:cNvPr>
          <p:cNvPicPr>
            <a:picLocks noChangeAspect="1"/>
          </p:cNvPicPr>
          <p:nvPr/>
        </p:nvPicPr>
        <p:blipFill rotWithShape="1">
          <a:blip r:embed="rId5"/>
          <a:srcRect l="7413" t="9341" r="8029" b="14333"/>
          <a:stretch/>
        </p:blipFill>
        <p:spPr>
          <a:xfrm>
            <a:off x="5935415" y="6608424"/>
            <a:ext cx="4549623" cy="2273430"/>
          </a:xfrm>
          <a:prstGeom prst="rect">
            <a:avLst/>
          </a:prstGeom>
          <a:ln>
            <a:solidFill>
              <a:srgbClr val="436C40"/>
            </a:solidFill>
          </a:ln>
        </p:spPr>
      </p:pic>
    </p:spTree>
    <p:extLst>
      <p:ext uri="{BB962C8B-B14F-4D97-AF65-F5344CB8AC3E}">
        <p14:creationId xmlns:p14="http://schemas.microsoft.com/office/powerpoint/2010/main" val="658744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4">
            <a:extLst>
              <a:ext uri="{FF2B5EF4-FFF2-40B4-BE49-F238E27FC236}">
                <a16:creationId xmlns:a16="http://schemas.microsoft.com/office/drawing/2014/main" id="{67D03A71-4703-4F38-BE40-0D94E2630553}"/>
              </a:ext>
            </a:extLst>
          </p:cNvPr>
          <p:cNvSpPr txBox="1">
            <a:spLocks/>
          </p:cNvSpPr>
          <p:nvPr/>
        </p:nvSpPr>
        <p:spPr>
          <a:xfrm>
            <a:off x="1055340" y="963256"/>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en-US" sz="2800" dirty="0">
                <a:solidFill>
                  <a:schemeClr val="bg1">
                    <a:lumMod val="50000"/>
                  </a:schemeClr>
                </a:solidFill>
              </a:rPr>
              <a:t>2.3. Google classroom | After-class information exchange platform</a:t>
            </a: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2. Program results </a:t>
            </a:r>
            <a:endParaRPr lang="en-US" sz="3200" dirty="0">
              <a:solidFill>
                <a:srgbClr val="335534"/>
              </a:solidFill>
              <a:latin typeface="Montserrat Medium" panose="00000600000000000000" pitchFamily="50" charset="0"/>
            </a:endParaRPr>
          </a:p>
        </p:txBody>
      </p:sp>
      <p:grpSp>
        <p:nvGrpSpPr>
          <p:cNvPr id="2" name="Group 1"/>
          <p:cNvGrpSpPr/>
          <p:nvPr/>
        </p:nvGrpSpPr>
        <p:grpSpPr>
          <a:xfrm>
            <a:off x="6241939" y="1783160"/>
            <a:ext cx="11299109" cy="2744589"/>
            <a:chOff x="1036818" y="1908957"/>
            <a:chExt cx="10694353" cy="2156753"/>
          </a:xfrm>
        </p:grpSpPr>
        <p:sp>
          <p:nvSpPr>
            <p:cNvPr id="6" name="Textfeld 4">
              <a:extLst>
                <a:ext uri="{FF2B5EF4-FFF2-40B4-BE49-F238E27FC236}">
                  <a16:creationId xmlns:a16="http://schemas.microsoft.com/office/drawing/2014/main" id="{3ECBD89C-D7B3-4876-B874-FC67F5510656}"/>
                </a:ext>
              </a:extLst>
            </p:cNvPr>
            <p:cNvSpPr txBox="1"/>
            <p:nvPr/>
          </p:nvSpPr>
          <p:spPr>
            <a:xfrm>
              <a:off x="4268051" y="2643100"/>
              <a:ext cx="2564768" cy="515808"/>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Recorded questions &amp; comments</a:t>
              </a:r>
            </a:p>
          </p:txBody>
        </p:sp>
        <p:sp>
          <p:nvSpPr>
            <p:cNvPr id="7" name="Textfeld 8">
              <a:extLst>
                <a:ext uri="{FF2B5EF4-FFF2-40B4-BE49-F238E27FC236}">
                  <a16:creationId xmlns:a16="http://schemas.microsoft.com/office/drawing/2014/main" id="{5A57B983-F5C8-4013-AADB-8E15A844D12A}"/>
                </a:ext>
              </a:extLst>
            </p:cNvPr>
            <p:cNvSpPr txBox="1"/>
            <p:nvPr/>
          </p:nvSpPr>
          <p:spPr>
            <a:xfrm>
              <a:off x="5282359" y="1908957"/>
              <a:ext cx="2001579" cy="736868"/>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41 </a:t>
              </a:r>
            </a:p>
          </p:txBody>
        </p:sp>
        <p:sp>
          <p:nvSpPr>
            <p:cNvPr id="12" name="Textfeld 25">
              <a:extLst>
                <a:ext uri="{FF2B5EF4-FFF2-40B4-BE49-F238E27FC236}">
                  <a16:creationId xmlns:a16="http://schemas.microsoft.com/office/drawing/2014/main" id="{DECC1DC2-9D61-4B62-B008-92D997A4CCAE}"/>
                </a:ext>
              </a:extLst>
            </p:cNvPr>
            <p:cNvSpPr txBox="1"/>
            <p:nvPr/>
          </p:nvSpPr>
          <p:spPr>
            <a:xfrm>
              <a:off x="9215934" y="1928101"/>
              <a:ext cx="2515237" cy="725571"/>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13</a:t>
              </a:r>
            </a:p>
          </p:txBody>
        </p:sp>
        <p:sp>
          <p:nvSpPr>
            <p:cNvPr id="13" name="Textfeld 26">
              <a:extLst>
                <a:ext uri="{FF2B5EF4-FFF2-40B4-BE49-F238E27FC236}">
                  <a16:creationId xmlns:a16="http://schemas.microsoft.com/office/drawing/2014/main" id="{EE4ADD20-0D22-4E3B-8253-445DBF007ACC}"/>
                </a:ext>
              </a:extLst>
            </p:cNvPr>
            <p:cNvSpPr txBox="1"/>
            <p:nvPr/>
          </p:nvSpPr>
          <p:spPr>
            <a:xfrm>
              <a:off x="8787840" y="2645825"/>
              <a:ext cx="2138645" cy="290229"/>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Exchange posts</a:t>
              </a:r>
            </a:p>
          </p:txBody>
        </p:sp>
        <p:sp>
          <p:nvSpPr>
            <p:cNvPr id="27" name="Textfeld 20">
              <a:extLst>
                <a:ext uri="{FF2B5EF4-FFF2-40B4-BE49-F238E27FC236}">
                  <a16:creationId xmlns:a16="http://schemas.microsoft.com/office/drawing/2014/main" id="{604BEB65-F4A4-4360-9987-E81566AA6998}"/>
                </a:ext>
              </a:extLst>
            </p:cNvPr>
            <p:cNvSpPr txBox="1"/>
            <p:nvPr/>
          </p:nvSpPr>
          <p:spPr>
            <a:xfrm>
              <a:off x="7134756" y="3000764"/>
              <a:ext cx="1808102" cy="725571"/>
            </a:xfrm>
            <a:prstGeom prst="rect">
              <a:avLst/>
            </a:prstGeom>
            <a:noFill/>
          </p:spPr>
          <p:txBody>
            <a:bodyPr wrap="square" rtlCol="0">
              <a:spAutoFit/>
            </a:bodyPr>
            <a:lstStyle/>
            <a:p>
              <a:pPr algn="ctr"/>
              <a:r>
                <a:rPr lang="de-DE" sz="5400" b="1" dirty="0">
                  <a:solidFill>
                    <a:srgbClr val="335534"/>
                  </a:solidFill>
                  <a:latin typeface="Montserrat" panose="00000500000000000000" pitchFamily="2" charset="0"/>
                </a:rPr>
                <a:t>10</a:t>
              </a:r>
            </a:p>
          </p:txBody>
        </p:sp>
        <p:sp>
          <p:nvSpPr>
            <p:cNvPr id="30" name="Textfeld 23">
              <a:extLst>
                <a:ext uri="{FF2B5EF4-FFF2-40B4-BE49-F238E27FC236}">
                  <a16:creationId xmlns:a16="http://schemas.microsoft.com/office/drawing/2014/main" id="{417D82FF-B165-4F99-AA85-9D164CBA0EC6}"/>
                </a:ext>
              </a:extLst>
            </p:cNvPr>
            <p:cNvSpPr txBox="1"/>
            <p:nvPr/>
          </p:nvSpPr>
          <p:spPr>
            <a:xfrm>
              <a:off x="6585390" y="3751296"/>
              <a:ext cx="2961333" cy="314414"/>
            </a:xfrm>
            <a:prstGeom prst="rect">
              <a:avLst/>
            </a:prstGeom>
            <a:noFill/>
          </p:spPr>
          <p:txBody>
            <a:bodyPr wrap="square" rtlCol="0">
              <a:spAutoFit/>
            </a:bodyPr>
            <a:lstStyle/>
            <a:p>
              <a:pPr algn="ctr"/>
              <a:r>
                <a:rPr lang="en-US" sz="2000" dirty="0" err="1">
                  <a:solidFill>
                    <a:schemeClr val="tx1">
                      <a:lumMod val="75000"/>
                      <a:lumOff val="25000"/>
                    </a:schemeClr>
                  </a:solidFill>
                  <a:latin typeface="Montserrat" panose="00000500000000000000" pitchFamily="2" charset="0"/>
                  <a:cs typeface="Calibri" panose="020F0502020204030204" pitchFamily="34" charset="0"/>
                </a:rPr>
                <a:t>Sharings</a:t>
              </a:r>
              <a:r>
                <a:rPr lang="en-US" sz="2000" dirty="0">
                  <a:solidFill>
                    <a:schemeClr val="tx1">
                      <a:lumMod val="75000"/>
                      <a:lumOff val="25000"/>
                    </a:schemeClr>
                  </a:solidFill>
                  <a:latin typeface="Montserrat" panose="00000500000000000000" pitchFamily="2" charset="0"/>
                  <a:cs typeface="Calibri" panose="020F0502020204030204" pitchFamily="34" charset="0"/>
                </a:rPr>
                <a:t> from experts</a:t>
              </a:r>
            </a:p>
          </p:txBody>
        </p:sp>
        <p:sp>
          <p:nvSpPr>
            <p:cNvPr id="39" name="Textfeld 20">
              <a:extLst>
                <a:ext uri="{FF2B5EF4-FFF2-40B4-BE49-F238E27FC236}">
                  <a16:creationId xmlns:a16="http://schemas.microsoft.com/office/drawing/2014/main" id="{65A61079-4DE9-493E-BBF2-00FD9EE117D9}"/>
                </a:ext>
              </a:extLst>
            </p:cNvPr>
            <p:cNvSpPr txBox="1"/>
            <p:nvPr/>
          </p:nvSpPr>
          <p:spPr>
            <a:xfrm>
              <a:off x="2419786" y="3075881"/>
              <a:ext cx="2318181" cy="725571"/>
            </a:xfrm>
            <a:prstGeom prst="rect">
              <a:avLst/>
            </a:prstGeom>
            <a:noFill/>
          </p:spPr>
          <p:txBody>
            <a:bodyPr wrap="square" rtlCol="0">
              <a:spAutoFit/>
            </a:bodyPr>
            <a:lstStyle/>
            <a:p>
              <a:pPr algn="ctr"/>
              <a:r>
                <a:rPr lang="de-DE" sz="5400" b="1" dirty="0">
                  <a:solidFill>
                    <a:srgbClr val="335534"/>
                  </a:solidFill>
                  <a:latin typeface="Montserrat" panose="00000500000000000000" pitchFamily="2" charset="0"/>
                </a:rPr>
                <a:t>18</a:t>
              </a:r>
            </a:p>
          </p:txBody>
        </p:sp>
        <p:sp>
          <p:nvSpPr>
            <p:cNvPr id="41" name="Textfeld 23">
              <a:extLst>
                <a:ext uri="{FF2B5EF4-FFF2-40B4-BE49-F238E27FC236}">
                  <a16:creationId xmlns:a16="http://schemas.microsoft.com/office/drawing/2014/main" id="{849DBAAE-0F63-4A65-9638-9BCEC5FEB273}"/>
                </a:ext>
              </a:extLst>
            </p:cNvPr>
            <p:cNvSpPr txBox="1"/>
            <p:nvPr/>
          </p:nvSpPr>
          <p:spPr>
            <a:xfrm>
              <a:off x="2419785" y="3755226"/>
              <a:ext cx="2318183" cy="290229"/>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Materials shared</a:t>
              </a:r>
            </a:p>
          </p:txBody>
        </p:sp>
        <p:sp>
          <p:nvSpPr>
            <p:cNvPr id="42" name="Textfeld 4">
              <a:extLst>
                <a:ext uri="{FF2B5EF4-FFF2-40B4-BE49-F238E27FC236}">
                  <a16:creationId xmlns:a16="http://schemas.microsoft.com/office/drawing/2014/main" id="{CEC44132-042D-44D1-9F9D-1E4E13018FC3}"/>
                </a:ext>
              </a:extLst>
            </p:cNvPr>
            <p:cNvSpPr txBox="1"/>
            <p:nvPr/>
          </p:nvSpPr>
          <p:spPr>
            <a:xfrm>
              <a:off x="1132563" y="2652078"/>
              <a:ext cx="2318183" cy="290228"/>
            </a:xfrm>
            <a:prstGeom prst="rect">
              <a:avLst/>
            </a:prstGeom>
            <a:noFill/>
          </p:spPr>
          <p:txBody>
            <a:bodyPr wrap="square" rtlCol="0">
              <a:spAutoFit/>
            </a:bodyPr>
            <a:lstStyle/>
            <a:p>
              <a:r>
                <a:rPr lang="en-US" sz="1800" dirty="0">
                  <a:solidFill>
                    <a:schemeClr val="tx1">
                      <a:lumMod val="75000"/>
                      <a:lumOff val="25000"/>
                    </a:schemeClr>
                  </a:solidFill>
                  <a:latin typeface="Montserrat" panose="00000500000000000000" pitchFamily="2" charset="0"/>
                  <a:cs typeface="Calibri" panose="020F0502020204030204" pitchFamily="34" charset="0"/>
                </a:rPr>
                <a:t>Participants</a:t>
              </a:r>
            </a:p>
          </p:txBody>
        </p:sp>
        <p:sp>
          <p:nvSpPr>
            <p:cNvPr id="43" name="Textfeld 8">
              <a:extLst>
                <a:ext uri="{FF2B5EF4-FFF2-40B4-BE49-F238E27FC236}">
                  <a16:creationId xmlns:a16="http://schemas.microsoft.com/office/drawing/2014/main" id="{34EE6636-7D42-497F-A671-DDFDBAE4246C}"/>
                </a:ext>
              </a:extLst>
            </p:cNvPr>
            <p:cNvSpPr txBox="1"/>
            <p:nvPr/>
          </p:nvSpPr>
          <p:spPr>
            <a:xfrm>
              <a:off x="1036818" y="1954882"/>
              <a:ext cx="2366378" cy="725571"/>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 165</a:t>
              </a:r>
            </a:p>
          </p:txBody>
        </p:sp>
      </p:grpSp>
      <p:pic>
        <p:nvPicPr>
          <p:cNvPr id="9" name="Picture 8"/>
          <p:cNvPicPr>
            <a:picLocks noChangeAspect="1"/>
          </p:cNvPicPr>
          <p:nvPr/>
        </p:nvPicPr>
        <p:blipFill rotWithShape="1">
          <a:blip r:embed="rId3"/>
          <a:srcRect t="2250"/>
          <a:stretch/>
        </p:blipFill>
        <p:spPr>
          <a:xfrm>
            <a:off x="12232897" y="4737467"/>
            <a:ext cx="4406947" cy="4535953"/>
          </a:xfrm>
          <a:prstGeom prst="rect">
            <a:avLst/>
          </a:prstGeom>
          <a:ln>
            <a:solidFill>
              <a:srgbClr val="436C40"/>
            </a:solidFill>
          </a:ln>
        </p:spPr>
      </p:pic>
      <p:pic>
        <p:nvPicPr>
          <p:cNvPr id="10" name="Picture 9"/>
          <p:cNvPicPr>
            <a:picLocks noChangeAspect="1"/>
          </p:cNvPicPr>
          <p:nvPr/>
        </p:nvPicPr>
        <p:blipFill rotWithShape="1">
          <a:blip r:embed="rId4"/>
          <a:srcRect l="1285" t="4501" r="1012" b="65976"/>
          <a:stretch/>
        </p:blipFill>
        <p:spPr>
          <a:xfrm>
            <a:off x="6343098" y="7490970"/>
            <a:ext cx="5761180" cy="1805280"/>
          </a:xfrm>
          <a:prstGeom prst="rect">
            <a:avLst/>
          </a:prstGeom>
          <a:ln>
            <a:solidFill>
              <a:srgbClr val="436C40"/>
            </a:solidFill>
          </a:ln>
        </p:spPr>
      </p:pic>
      <p:pic>
        <p:nvPicPr>
          <p:cNvPr id="4" name="Picture 3" descr="Graphical user interface, text, application, email&#10;&#10;Description automatically generated">
            <a:extLst>
              <a:ext uri="{FF2B5EF4-FFF2-40B4-BE49-F238E27FC236}">
                <a16:creationId xmlns:a16="http://schemas.microsoft.com/office/drawing/2014/main" id="{5865E427-F493-4A93-8F78-7A88CFD77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571" y="1808330"/>
            <a:ext cx="4978547" cy="7465091"/>
          </a:xfrm>
          <a:prstGeom prst="rect">
            <a:avLst/>
          </a:prstGeom>
          <a:ln>
            <a:solidFill>
              <a:srgbClr val="436C40"/>
            </a:solidFill>
          </a:ln>
        </p:spPr>
      </p:pic>
      <p:pic>
        <p:nvPicPr>
          <p:cNvPr id="21" name="Picture 20">
            <a:extLst>
              <a:ext uri="{FF2B5EF4-FFF2-40B4-BE49-F238E27FC236}">
                <a16:creationId xmlns:a16="http://schemas.microsoft.com/office/drawing/2014/main" id="{910EC6FB-90A7-45A4-900F-D81BDCCDCF72}"/>
              </a:ext>
            </a:extLst>
          </p:cNvPr>
          <p:cNvPicPr>
            <a:picLocks noChangeAspect="1"/>
          </p:cNvPicPr>
          <p:nvPr/>
        </p:nvPicPr>
        <p:blipFill rotWithShape="1">
          <a:blip r:embed="rId4"/>
          <a:srcRect l="562" t="42173" r="1545" b="15349"/>
          <a:stretch/>
        </p:blipFill>
        <p:spPr>
          <a:xfrm>
            <a:off x="6343098" y="4713133"/>
            <a:ext cx="5761180" cy="2592452"/>
          </a:xfrm>
          <a:prstGeom prst="rect">
            <a:avLst/>
          </a:prstGeom>
          <a:ln>
            <a:solidFill>
              <a:srgbClr val="436C40"/>
            </a:solidFill>
          </a:ln>
        </p:spPr>
      </p:pic>
    </p:spTree>
    <p:extLst>
      <p:ext uri="{BB962C8B-B14F-4D97-AF65-F5344CB8AC3E}">
        <p14:creationId xmlns:p14="http://schemas.microsoft.com/office/powerpoint/2010/main" val="1666491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4">
            <a:extLst>
              <a:ext uri="{FF2B5EF4-FFF2-40B4-BE49-F238E27FC236}">
                <a16:creationId xmlns:a16="http://schemas.microsoft.com/office/drawing/2014/main" id="{67D03A71-4703-4F38-BE40-0D94E2630553}"/>
              </a:ext>
            </a:extLst>
          </p:cNvPr>
          <p:cNvSpPr txBox="1">
            <a:spLocks/>
          </p:cNvSpPr>
          <p:nvPr/>
        </p:nvSpPr>
        <p:spPr>
          <a:xfrm>
            <a:off x="1055340" y="963256"/>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en-US" sz="2800" dirty="0">
                <a:solidFill>
                  <a:schemeClr val="bg1">
                    <a:lumMod val="50000"/>
                  </a:schemeClr>
                </a:solidFill>
              </a:rPr>
              <a:t>2.4. Participant responses</a:t>
            </a: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2. Program results </a:t>
            </a:r>
            <a:endParaRPr lang="en-US" sz="3200" dirty="0">
              <a:solidFill>
                <a:srgbClr val="335534"/>
              </a:solidFill>
              <a:latin typeface="Montserrat Medium" panose="00000600000000000000" pitchFamily="50" charset="0"/>
            </a:endParaRPr>
          </a:p>
        </p:txBody>
      </p:sp>
      <p:grpSp>
        <p:nvGrpSpPr>
          <p:cNvPr id="2" name="Group 1"/>
          <p:cNvGrpSpPr/>
          <p:nvPr/>
        </p:nvGrpSpPr>
        <p:grpSpPr>
          <a:xfrm>
            <a:off x="893499" y="1977208"/>
            <a:ext cx="14734582" cy="3970804"/>
            <a:chOff x="865926" y="891264"/>
            <a:chExt cx="13945950" cy="3120337"/>
          </a:xfrm>
        </p:grpSpPr>
        <p:sp>
          <p:nvSpPr>
            <p:cNvPr id="6" name="Textfeld 4">
              <a:extLst>
                <a:ext uri="{FF2B5EF4-FFF2-40B4-BE49-F238E27FC236}">
                  <a16:creationId xmlns:a16="http://schemas.microsoft.com/office/drawing/2014/main" id="{3ECBD89C-D7B3-4876-B874-FC67F5510656}"/>
                </a:ext>
              </a:extLst>
            </p:cNvPr>
            <p:cNvSpPr txBox="1"/>
            <p:nvPr/>
          </p:nvSpPr>
          <p:spPr>
            <a:xfrm>
              <a:off x="12453381" y="1913469"/>
              <a:ext cx="2358495"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In-class activities</a:t>
              </a:r>
            </a:p>
          </p:txBody>
        </p:sp>
        <p:sp>
          <p:nvSpPr>
            <p:cNvPr id="7" name="Textfeld 8">
              <a:extLst>
                <a:ext uri="{FF2B5EF4-FFF2-40B4-BE49-F238E27FC236}">
                  <a16:creationId xmlns:a16="http://schemas.microsoft.com/office/drawing/2014/main" id="{5A57B983-F5C8-4013-AADB-8E15A844D12A}"/>
                </a:ext>
              </a:extLst>
            </p:cNvPr>
            <p:cNvSpPr txBox="1"/>
            <p:nvPr/>
          </p:nvSpPr>
          <p:spPr>
            <a:xfrm>
              <a:off x="12453381" y="1359091"/>
              <a:ext cx="2072893"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4.55/5</a:t>
              </a:r>
            </a:p>
          </p:txBody>
        </p:sp>
        <p:sp>
          <p:nvSpPr>
            <p:cNvPr id="12" name="Textfeld 25">
              <a:extLst>
                <a:ext uri="{FF2B5EF4-FFF2-40B4-BE49-F238E27FC236}">
                  <a16:creationId xmlns:a16="http://schemas.microsoft.com/office/drawing/2014/main" id="{DECC1DC2-9D61-4B62-B008-92D997A4CCAE}"/>
                </a:ext>
              </a:extLst>
            </p:cNvPr>
            <p:cNvSpPr txBox="1"/>
            <p:nvPr/>
          </p:nvSpPr>
          <p:spPr>
            <a:xfrm>
              <a:off x="6953999" y="1364624"/>
              <a:ext cx="2459109"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4.80/5</a:t>
              </a:r>
            </a:p>
          </p:txBody>
        </p:sp>
        <p:sp>
          <p:nvSpPr>
            <p:cNvPr id="13" name="Textfeld 26">
              <a:extLst>
                <a:ext uri="{FF2B5EF4-FFF2-40B4-BE49-F238E27FC236}">
                  <a16:creationId xmlns:a16="http://schemas.microsoft.com/office/drawing/2014/main" id="{EE4ADD20-0D22-4E3B-8253-445DBF007ACC}"/>
                </a:ext>
              </a:extLst>
            </p:cNvPr>
            <p:cNvSpPr txBox="1"/>
            <p:nvPr/>
          </p:nvSpPr>
          <p:spPr>
            <a:xfrm>
              <a:off x="7285039" y="1993015"/>
              <a:ext cx="1312226"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Trainers</a:t>
              </a:r>
            </a:p>
          </p:txBody>
        </p:sp>
        <p:sp>
          <p:nvSpPr>
            <p:cNvPr id="42" name="Textfeld 4">
              <a:extLst>
                <a:ext uri="{FF2B5EF4-FFF2-40B4-BE49-F238E27FC236}">
                  <a16:creationId xmlns:a16="http://schemas.microsoft.com/office/drawing/2014/main" id="{CEC44132-042D-44D1-9F9D-1E4E13018FC3}"/>
                </a:ext>
              </a:extLst>
            </p:cNvPr>
            <p:cNvSpPr txBox="1"/>
            <p:nvPr/>
          </p:nvSpPr>
          <p:spPr>
            <a:xfrm>
              <a:off x="1036574" y="891264"/>
              <a:ext cx="8895111" cy="411157"/>
            </a:xfrm>
            <a:prstGeom prst="rect">
              <a:avLst/>
            </a:prstGeom>
            <a:noFill/>
          </p:spPr>
          <p:txBody>
            <a:bodyPr wrap="square" rtlCol="0">
              <a:spAutoFit/>
            </a:bodyPr>
            <a:lstStyle/>
            <a:p>
              <a:r>
                <a:rPr lang="en-US" sz="2800" b="1" dirty="0">
                  <a:solidFill>
                    <a:srgbClr val="436C40"/>
                  </a:solidFill>
                  <a:latin typeface="Montserrat" panose="00000500000000000000" pitchFamily="2" charset="0"/>
                  <a:cs typeface="Calibri" panose="020F0502020204030204" pitchFamily="34" charset="0"/>
                </a:rPr>
                <a:t>Level of satisfaction on program content</a:t>
              </a:r>
            </a:p>
          </p:txBody>
        </p:sp>
        <p:sp>
          <p:nvSpPr>
            <p:cNvPr id="43" name="Textfeld 8">
              <a:extLst>
                <a:ext uri="{FF2B5EF4-FFF2-40B4-BE49-F238E27FC236}">
                  <a16:creationId xmlns:a16="http://schemas.microsoft.com/office/drawing/2014/main" id="{34EE6636-7D42-497F-A671-DDFDBAE4246C}"/>
                </a:ext>
              </a:extLst>
            </p:cNvPr>
            <p:cNvSpPr txBox="1"/>
            <p:nvPr/>
          </p:nvSpPr>
          <p:spPr>
            <a:xfrm>
              <a:off x="1019105" y="1359091"/>
              <a:ext cx="2366378"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4.69/5</a:t>
              </a:r>
            </a:p>
          </p:txBody>
        </p:sp>
        <p:sp>
          <p:nvSpPr>
            <p:cNvPr id="19" name="Textfeld 4">
              <a:extLst>
                <a:ext uri="{FF2B5EF4-FFF2-40B4-BE49-F238E27FC236}">
                  <a16:creationId xmlns:a16="http://schemas.microsoft.com/office/drawing/2014/main" id="{CEC44132-042D-44D1-9F9D-1E4E13018FC3}"/>
                </a:ext>
              </a:extLst>
            </p:cNvPr>
            <p:cNvSpPr txBox="1"/>
            <p:nvPr/>
          </p:nvSpPr>
          <p:spPr>
            <a:xfrm>
              <a:off x="1036574" y="1993015"/>
              <a:ext cx="2318183"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Training content </a:t>
              </a:r>
            </a:p>
          </p:txBody>
        </p:sp>
        <p:sp>
          <p:nvSpPr>
            <p:cNvPr id="21" name="Textfeld 4">
              <a:extLst>
                <a:ext uri="{FF2B5EF4-FFF2-40B4-BE49-F238E27FC236}">
                  <a16:creationId xmlns:a16="http://schemas.microsoft.com/office/drawing/2014/main" id="{CEC44132-042D-44D1-9F9D-1E4E13018FC3}"/>
                </a:ext>
              </a:extLst>
            </p:cNvPr>
            <p:cNvSpPr txBox="1"/>
            <p:nvPr/>
          </p:nvSpPr>
          <p:spPr>
            <a:xfrm>
              <a:off x="1087470" y="2466241"/>
              <a:ext cx="8895111" cy="411157"/>
            </a:xfrm>
            <a:prstGeom prst="rect">
              <a:avLst/>
            </a:prstGeom>
            <a:noFill/>
          </p:spPr>
          <p:txBody>
            <a:bodyPr wrap="square" rtlCol="0">
              <a:spAutoFit/>
            </a:bodyPr>
            <a:lstStyle/>
            <a:p>
              <a:r>
                <a:rPr lang="en-US" sz="2800" b="1" dirty="0">
                  <a:solidFill>
                    <a:srgbClr val="436C40"/>
                  </a:solidFill>
                  <a:latin typeface="Montserrat" panose="00000500000000000000" pitchFamily="2" charset="0"/>
                  <a:cs typeface="Calibri" panose="020F0502020204030204" pitchFamily="34" charset="0"/>
                </a:rPr>
                <a:t>Level of satisfaction on program organization</a:t>
              </a:r>
            </a:p>
          </p:txBody>
        </p:sp>
        <p:sp>
          <p:nvSpPr>
            <p:cNvPr id="22" name="Textfeld 4">
              <a:extLst>
                <a:ext uri="{FF2B5EF4-FFF2-40B4-BE49-F238E27FC236}">
                  <a16:creationId xmlns:a16="http://schemas.microsoft.com/office/drawing/2014/main" id="{3ECBD89C-D7B3-4876-B874-FC67F5510656}"/>
                </a:ext>
              </a:extLst>
            </p:cNvPr>
            <p:cNvSpPr txBox="1"/>
            <p:nvPr/>
          </p:nvSpPr>
          <p:spPr>
            <a:xfrm>
              <a:off x="8513292" y="3681152"/>
              <a:ext cx="2358495"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Technical support</a:t>
              </a:r>
            </a:p>
          </p:txBody>
        </p:sp>
        <p:sp>
          <p:nvSpPr>
            <p:cNvPr id="23" name="Textfeld 8">
              <a:extLst>
                <a:ext uri="{FF2B5EF4-FFF2-40B4-BE49-F238E27FC236}">
                  <a16:creationId xmlns:a16="http://schemas.microsoft.com/office/drawing/2014/main" id="{5A57B983-F5C8-4013-AADB-8E15A844D12A}"/>
                </a:ext>
              </a:extLst>
            </p:cNvPr>
            <p:cNvSpPr txBox="1"/>
            <p:nvPr/>
          </p:nvSpPr>
          <p:spPr>
            <a:xfrm>
              <a:off x="8783715" y="3028138"/>
              <a:ext cx="2072893"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4.56</a:t>
              </a:r>
            </a:p>
          </p:txBody>
        </p:sp>
        <p:sp>
          <p:nvSpPr>
            <p:cNvPr id="24" name="Textfeld 25">
              <a:extLst>
                <a:ext uri="{FF2B5EF4-FFF2-40B4-BE49-F238E27FC236}">
                  <a16:creationId xmlns:a16="http://schemas.microsoft.com/office/drawing/2014/main" id="{DECC1DC2-9D61-4B62-B008-92D997A4CCAE}"/>
                </a:ext>
              </a:extLst>
            </p:cNvPr>
            <p:cNvSpPr txBox="1"/>
            <p:nvPr/>
          </p:nvSpPr>
          <p:spPr>
            <a:xfrm>
              <a:off x="5032381" y="3064854"/>
              <a:ext cx="2459109"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4.56/5</a:t>
              </a:r>
            </a:p>
          </p:txBody>
        </p:sp>
        <p:sp>
          <p:nvSpPr>
            <p:cNvPr id="25" name="Textfeld 26">
              <a:extLst>
                <a:ext uri="{FF2B5EF4-FFF2-40B4-BE49-F238E27FC236}">
                  <a16:creationId xmlns:a16="http://schemas.microsoft.com/office/drawing/2014/main" id="{EE4ADD20-0D22-4E3B-8253-445DBF007ACC}"/>
                </a:ext>
              </a:extLst>
            </p:cNvPr>
            <p:cNvSpPr txBox="1"/>
            <p:nvPr/>
          </p:nvSpPr>
          <p:spPr>
            <a:xfrm>
              <a:off x="5126273" y="3717868"/>
              <a:ext cx="2128069"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Academic support</a:t>
              </a:r>
            </a:p>
          </p:txBody>
        </p:sp>
        <p:sp>
          <p:nvSpPr>
            <p:cNvPr id="26" name="Textfeld 8">
              <a:extLst>
                <a:ext uri="{FF2B5EF4-FFF2-40B4-BE49-F238E27FC236}">
                  <a16:creationId xmlns:a16="http://schemas.microsoft.com/office/drawing/2014/main" id="{34EE6636-7D42-497F-A671-DDFDBAE4246C}"/>
                </a:ext>
              </a:extLst>
            </p:cNvPr>
            <p:cNvSpPr txBox="1"/>
            <p:nvPr/>
          </p:nvSpPr>
          <p:spPr>
            <a:xfrm>
              <a:off x="1264695" y="3089445"/>
              <a:ext cx="2366378"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4.70/5</a:t>
              </a:r>
            </a:p>
          </p:txBody>
        </p:sp>
        <p:sp>
          <p:nvSpPr>
            <p:cNvPr id="28" name="Textfeld 4">
              <a:extLst>
                <a:ext uri="{FF2B5EF4-FFF2-40B4-BE49-F238E27FC236}">
                  <a16:creationId xmlns:a16="http://schemas.microsoft.com/office/drawing/2014/main" id="{CEC44132-042D-44D1-9F9D-1E4E13018FC3}"/>
                </a:ext>
              </a:extLst>
            </p:cNvPr>
            <p:cNvSpPr txBox="1"/>
            <p:nvPr/>
          </p:nvSpPr>
          <p:spPr>
            <a:xfrm>
              <a:off x="865926" y="3745559"/>
              <a:ext cx="3749446"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Information about the program</a:t>
              </a:r>
            </a:p>
          </p:txBody>
        </p:sp>
        <p:sp>
          <p:nvSpPr>
            <p:cNvPr id="29" name="Textfeld 4">
              <a:extLst>
                <a:ext uri="{FF2B5EF4-FFF2-40B4-BE49-F238E27FC236}">
                  <a16:creationId xmlns:a16="http://schemas.microsoft.com/office/drawing/2014/main" id="{3ECBD89C-D7B3-4876-B874-FC67F5510656}"/>
                </a:ext>
              </a:extLst>
            </p:cNvPr>
            <p:cNvSpPr txBox="1"/>
            <p:nvPr/>
          </p:nvSpPr>
          <p:spPr>
            <a:xfrm>
              <a:off x="12453381" y="3686128"/>
              <a:ext cx="2358495" cy="266042"/>
            </a:xfrm>
            <a:prstGeom prst="rect">
              <a:avLst/>
            </a:prstGeom>
            <a:noFill/>
          </p:spPr>
          <p:txBody>
            <a:bodyPr wrap="square" rtlCol="0">
              <a:spAutoFit/>
            </a:bodyPr>
            <a:lstStyle/>
            <a:p>
              <a:r>
                <a:rPr lang="en-US" sz="1600" dirty="0">
                  <a:solidFill>
                    <a:schemeClr val="tx1">
                      <a:lumMod val="75000"/>
                      <a:lumOff val="25000"/>
                    </a:schemeClr>
                  </a:solidFill>
                  <a:latin typeface="Montserrat" panose="00000500000000000000" pitchFamily="2" charset="0"/>
                  <a:cs typeface="Calibri" panose="020F0502020204030204" pitchFamily="34" charset="0"/>
                </a:rPr>
                <a:t>After-class support</a:t>
              </a:r>
            </a:p>
          </p:txBody>
        </p:sp>
        <p:sp>
          <p:nvSpPr>
            <p:cNvPr id="31" name="Textfeld 8">
              <a:extLst>
                <a:ext uri="{FF2B5EF4-FFF2-40B4-BE49-F238E27FC236}">
                  <a16:creationId xmlns:a16="http://schemas.microsoft.com/office/drawing/2014/main" id="{5A57B983-F5C8-4013-AADB-8E15A844D12A}"/>
                </a:ext>
              </a:extLst>
            </p:cNvPr>
            <p:cNvSpPr txBox="1"/>
            <p:nvPr/>
          </p:nvSpPr>
          <p:spPr>
            <a:xfrm>
              <a:off x="12438202" y="3033114"/>
              <a:ext cx="2317234" cy="653014"/>
            </a:xfrm>
            <a:prstGeom prst="rect">
              <a:avLst/>
            </a:prstGeom>
            <a:noFill/>
          </p:spPr>
          <p:txBody>
            <a:bodyPr wrap="square" rtlCol="0">
              <a:spAutoFit/>
            </a:bodyPr>
            <a:lstStyle/>
            <a:p>
              <a:r>
                <a:rPr lang="de-DE" sz="4800" b="1" dirty="0">
                  <a:solidFill>
                    <a:srgbClr val="335534"/>
                  </a:solidFill>
                  <a:latin typeface="Montserrat" panose="00000500000000000000" pitchFamily="2" charset="0"/>
                </a:rPr>
                <a:t>4.44/5</a:t>
              </a:r>
            </a:p>
          </p:txBody>
        </p:sp>
      </p:grpSp>
      <p:sp>
        <p:nvSpPr>
          <p:cNvPr id="27" name="Textfeld 4">
            <a:extLst>
              <a:ext uri="{FF2B5EF4-FFF2-40B4-BE49-F238E27FC236}">
                <a16:creationId xmlns:a16="http://schemas.microsoft.com/office/drawing/2014/main" id="{D779BAA2-EDCF-4103-9F47-D719B45CECF9}"/>
              </a:ext>
            </a:extLst>
          </p:cNvPr>
          <p:cNvSpPr txBox="1"/>
          <p:nvPr/>
        </p:nvSpPr>
        <p:spPr>
          <a:xfrm>
            <a:off x="2983111" y="7959410"/>
            <a:ext cx="12639582" cy="1015663"/>
          </a:xfrm>
          <a:prstGeom prst="rect">
            <a:avLst/>
          </a:prstGeom>
          <a:noFill/>
        </p:spPr>
        <p:txBody>
          <a:bodyPr wrap="square" rtlCol="0">
            <a:spAutoFit/>
          </a:bodyPr>
          <a:lstStyle/>
          <a:p>
            <a:endParaRPr lang="en-US" sz="2000" dirty="0">
              <a:solidFill>
                <a:schemeClr val="tx1">
                  <a:lumMod val="75000"/>
                  <a:lumOff val="25000"/>
                </a:schemeClr>
              </a:solidFill>
              <a:latin typeface="Montserrat" panose="00000500000000000000" pitchFamily="2" charset="0"/>
              <a:cs typeface="Calibri" panose="020F0502020204030204" pitchFamily="34" charset="0"/>
            </a:endParaRPr>
          </a:p>
          <a:p>
            <a:endParaRPr lang="en-US" sz="2000" dirty="0">
              <a:solidFill>
                <a:schemeClr val="tx1">
                  <a:lumMod val="75000"/>
                  <a:lumOff val="25000"/>
                </a:schemeClr>
              </a:solidFill>
              <a:latin typeface="Montserrat" panose="00000500000000000000" pitchFamily="2" charset="0"/>
              <a:cs typeface="Calibri" panose="020F0502020204030204" pitchFamily="34" charset="0"/>
            </a:endParaRPr>
          </a:p>
          <a:p>
            <a:r>
              <a:rPr lang="en-US" sz="2000" dirty="0">
                <a:solidFill>
                  <a:schemeClr val="tx1">
                    <a:lumMod val="75000"/>
                    <a:lumOff val="25000"/>
                  </a:schemeClr>
                </a:solidFill>
                <a:latin typeface="Montserrat" panose="00000500000000000000" pitchFamily="2" charset="0"/>
                <a:cs typeface="Calibri" panose="020F0502020204030204" pitchFamily="34" charset="0"/>
              </a:rPr>
              <a:t>“</a:t>
            </a:r>
            <a:r>
              <a:rPr lang="en-US" sz="2000" i="1" dirty="0">
                <a:solidFill>
                  <a:schemeClr val="tx1">
                    <a:lumMod val="75000"/>
                    <a:lumOff val="25000"/>
                  </a:schemeClr>
                </a:solidFill>
                <a:latin typeface="Montserrat" panose="00000500000000000000" pitchFamily="2" charset="0"/>
                <a:cs typeface="Calibri" panose="020F0502020204030204" pitchFamily="34" charset="0"/>
              </a:rPr>
              <a:t>The knowledge given in this online training is practical</a:t>
            </a:r>
            <a:r>
              <a:rPr lang="en-US" sz="2000" dirty="0">
                <a:solidFill>
                  <a:schemeClr val="tx1">
                    <a:lumMod val="75000"/>
                    <a:lumOff val="25000"/>
                  </a:schemeClr>
                </a:solidFill>
                <a:latin typeface="Montserrat" panose="00000500000000000000" pitchFamily="2" charset="0"/>
                <a:cs typeface="Calibri" panose="020F0502020204030204" pitchFamily="34" charset="0"/>
              </a:rPr>
              <a:t>” - </a:t>
            </a:r>
            <a:r>
              <a:rPr lang="en-US" sz="2000" b="1" dirty="0">
                <a:solidFill>
                  <a:schemeClr val="tx1">
                    <a:lumMod val="75000"/>
                    <a:lumOff val="25000"/>
                  </a:schemeClr>
                </a:solidFill>
                <a:latin typeface="Montserrat" panose="00000500000000000000" pitchFamily="2" charset="0"/>
                <a:cs typeface="Calibri" panose="020F0502020204030204" pitchFamily="34" charset="0"/>
              </a:rPr>
              <a:t>Pham Tuan Vu </a:t>
            </a:r>
            <a:r>
              <a:rPr lang="en-US" sz="2000" dirty="0">
                <a:solidFill>
                  <a:schemeClr val="tx1">
                    <a:lumMod val="75000"/>
                    <a:lumOff val="25000"/>
                  </a:schemeClr>
                </a:solidFill>
                <a:latin typeface="Montserrat" panose="00000500000000000000" pitchFamily="2" charset="0"/>
                <a:cs typeface="Calibri" panose="020F0502020204030204" pitchFamily="34" charset="0"/>
              </a:rPr>
              <a:t>(V- House), participant</a:t>
            </a:r>
          </a:p>
        </p:txBody>
      </p:sp>
      <p:pic>
        <p:nvPicPr>
          <p:cNvPr id="4098" name="Picture 2">
            <a:extLst>
              <a:ext uri="{FF2B5EF4-FFF2-40B4-BE49-F238E27FC236}">
                <a16:creationId xmlns:a16="http://schemas.microsoft.com/office/drawing/2014/main" id="{851D9479-98BB-4361-B803-F194AB840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989" y="8139656"/>
            <a:ext cx="952500" cy="952500"/>
          </a:xfrm>
          <a:prstGeom prst="ellipse">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A7A631D-5F4D-4445-9324-ACB822445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72" y="6545974"/>
            <a:ext cx="952500" cy="952500"/>
          </a:xfrm>
          <a:prstGeom prst="ellipse">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38ED17F-4893-4BAA-B3A8-16E904FE65C2}"/>
              </a:ext>
            </a:extLst>
          </p:cNvPr>
          <p:cNvSpPr txBox="1"/>
          <p:nvPr/>
        </p:nvSpPr>
        <p:spPr>
          <a:xfrm>
            <a:off x="2183686" y="6624006"/>
            <a:ext cx="13384763" cy="400110"/>
          </a:xfrm>
          <a:prstGeom prst="rect">
            <a:avLst/>
          </a:prstGeom>
          <a:noFill/>
        </p:spPr>
        <p:txBody>
          <a:bodyPr wrap="square">
            <a:spAutoFit/>
          </a:bodyPr>
          <a:lstStyle/>
          <a:p>
            <a:pPr marL="0" marR="0" lvl="0" indent="0" algn="l" defTabSz="1548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a:t>
            </a:r>
            <a:r>
              <a:rPr kumimoji="0" lang="en-US" sz="2000" b="0" i="1"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Thanks organizers. This training provided a host of amazing knowledge</a:t>
            </a: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a:t>
            </a:r>
            <a:r>
              <a:rPr kumimoji="0" lang="en-US" sz="20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Bui </a:t>
            </a:r>
            <a:r>
              <a:rPr kumimoji="0" lang="en-US" sz="20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Duy</a:t>
            </a:r>
            <a:r>
              <a:rPr kumimoji="0" lang="en-US" sz="20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Thai</a:t>
            </a: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participant</a:t>
            </a:r>
          </a:p>
        </p:txBody>
      </p:sp>
      <p:pic>
        <p:nvPicPr>
          <p:cNvPr id="4102" name="Picture 6">
            <a:extLst>
              <a:ext uri="{FF2B5EF4-FFF2-40B4-BE49-F238E27FC236}">
                <a16:creationId xmlns:a16="http://schemas.microsoft.com/office/drawing/2014/main" id="{DB3C5179-6B8C-45BE-ABBF-74BAFC250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5823" y="7309463"/>
            <a:ext cx="952500" cy="952500"/>
          </a:xfrm>
          <a:prstGeom prst="ellipse">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7E912A6-3898-454A-8533-7B03FE8CBE99}"/>
              </a:ext>
            </a:extLst>
          </p:cNvPr>
          <p:cNvSpPr txBox="1"/>
          <p:nvPr/>
        </p:nvSpPr>
        <p:spPr>
          <a:xfrm>
            <a:off x="4153918" y="7431770"/>
            <a:ext cx="11414531" cy="707886"/>
          </a:xfrm>
          <a:prstGeom prst="rect">
            <a:avLst/>
          </a:prstGeom>
          <a:noFill/>
        </p:spPr>
        <p:txBody>
          <a:bodyPr wrap="square">
            <a:spAutoFit/>
          </a:bodyPr>
          <a:lstStyle/>
          <a:p>
            <a:pPr marL="0" marR="0" lvl="0" indent="0" algn="l" defTabSz="1548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a:t>
            </a:r>
            <a:r>
              <a:rPr kumimoji="0" lang="en-US" sz="2000" b="0" i="1"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Thanks organization team and guests. The training is very helpful. I hope that there would be more programs like this in the future</a:t>
            </a: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 </a:t>
            </a:r>
            <a:r>
              <a:rPr kumimoji="0" lang="en-US" sz="20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Phuong Thi Thanh Loan</a:t>
            </a:r>
            <a:r>
              <a:rPr kumimoji="0" lang="en-US"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Calibri" panose="020F0502020204030204" pitchFamily="34" charset="0"/>
              </a:rPr>
              <a:t>, participant</a:t>
            </a:r>
          </a:p>
        </p:txBody>
      </p:sp>
    </p:spTree>
    <p:extLst>
      <p:ext uri="{BB962C8B-B14F-4D97-AF65-F5344CB8AC3E}">
        <p14:creationId xmlns:p14="http://schemas.microsoft.com/office/powerpoint/2010/main" val="372551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el 4">
            <a:extLst>
              <a:ext uri="{FF2B5EF4-FFF2-40B4-BE49-F238E27FC236}">
                <a16:creationId xmlns:a16="http://schemas.microsoft.com/office/drawing/2014/main" id="{67D03A71-4703-4F38-BE40-0D94E2630553}"/>
              </a:ext>
            </a:extLst>
          </p:cNvPr>
          <p:cNvSpPr txBox="1">
            <a:spLocks/>
          </p:cNvSpPr>
          <p:nvPr/>
        </p:nvSpPr>
        <p:spPr>
          <a:xfrm>
            <a:off x="1055340" y="963256"/>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en-US" sz="2800" dirty="0">
                <a:solidFill>
                  <a:schemeClr val="bg1">
                    <a:lumMod val="50000"/>
                  </a:schemeClr>
                </a:solidFill>
              </a:rPr>
              <a:t>2.4. Presented projects</a:t>
            </a: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2. Program results </a:t>
            </a:r>
            <a:endParaRPr lang="en-US" sz="3200" dirty="0">
              <a:solidFill>
                <a:srgbClr val="335534"/>
              </a:solidFill>
              <a:latin typeface="Montserrat Medium" panose="00000600000000000000" pitchFamily="50" charset="0"/>
            </a:endParaRPr>
          </a:p>
        </p:txBody>
      </p:sp>
      <p:sp>
        <p:nvSpPr>
          <p:cNvPr id="34" name="Textfeld 4">
            <a:extLst>
              <a:ext uri="{FF2B5EF4-FFF2-40B4-BE49-F238E27FC236}">
                <a16:creationId xmlns:a16="http://schemas.microsoft.com/office/drawing/2014/main" id="{CEC44132-042D-44D1-9F9D-1E4E13018FC3}"/>
              </a:ext>
            </a:extLst>
          </p:cNvPr>
          <p:cNvSpPr txBox="1"/>
          <p:nvPr/>
        </p:nvSpPr>
        <p:spPr>
          <a:xfrm>
            <a:off x="1150055" y="1961714"/>
            <a:ext cx="9393872" cy="400110"/>
          </a:xfrm>
          <a:prstGeom prst="rect">
            <a:avLst/>
          </a:prstGeom>
          <a:noFill/>
        </p:spPr>
        <p:txBody>
          <a:bodyPr wrap="square" rtlCol="0">
            <a:spAutoFit/>
          </a:bodyPr>
          <a:lstStyle/>
          <a:p>
            <a:r>
              <a:rPr lang="en-US" sz="2000" dirty="0">
                <a:solidFill>
                  <a:schemeClr val="tx1">
                    <a:lumMod val="75000"/>
                    <a:lumOff val="25000"/>
                  </a:schemeClr>
                </a:solidFill>
                <a:latin typeface="Montserrat" panose="00000500000000000000" pitchFamily="2" charset="0"/>
                <a:cs typeface="Calibri" panose="020F0502020204030204" pitchFamily="34" charset="0"/>
              </a:rPr>
              <a:t>Project presented by participants in the final workshop</a:t>
            </a:r>
          </a:p>
        </p:txBody>
      </p:sp>
      <p:sp>
        <p:nvSpPr>
          <p:cNvPr id="13" name="TextBox 12">
            <a:extLst>
              <a:ext uri="{FF2B5EF4-FFF2-40B4-BE49-F238E27FC236}">
                <a16:creationId xmlns:a16="http://schemas.microsoft.com/office/drawing/2014/main" id="{A6B4E671-0C1C-4789-B958-A6912AAF9C18}"/>
              </a:ext>
            </a:extLst>
          </p:cNvPr>
          <p:cNvSpPr txBox="1"/>
          <p:nvPr/>
        </p:nvSpPr>
        <p:spPr>
          <a:xfrm>
            <a:off x="678831" y="7807420"/>
            <a:ext cx="4896544" cy="1077218"/>
          </a:xfrm>
          <a:prstGeom prst="rect">
            <a:avLst/>
          </a:prstGeom>
          <a:noFill/>
        </p:spPr>
        <p:txBody>
          <a:bodyPr wrap="square">
            <a:spAutoFit/>
          </a:bodyPr>
          <a:lstStyle/>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Scavi</a:t>
            </a:r>
            <a:r>
              <a:rPr kumimoji="0" lang="en-US" sz="280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head office project</a:t>
            </a:r>
          </a:p>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Hoàng</a:t>
            </a:r>
            <a:r>
              <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Lê </a:t>
            </a:r>
            <a:r>
              <a:rPr kumimoji="0" lang="en-US"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Mạnh</a:t>
            </a:r>
            <a:r>
              <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r>
              <a:rPr kumimoji="0" lang="en-US"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Thắng</a:t>
            </a:r>
            <a:r>
              <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Architect, Ateliers </a:t>
            </a:r>
            <a:r>
              <a:rPr kumimoji="0" lang="en-US"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Mở</a:t>
            </a:r>
            <a:r>
              <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r>
              <a:rPr kumimoji="0" lang="en-US"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Đất</a:t>
            </a:r>
            <a:r>
              <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p>
        </p:txBody>
      </p:sp>
      <p:sp>
        <p:nvSpPr>
          <p:cNvPr id="16" name="TextBox 15">
            <a:extLst>
              <a:ext uri="{FF2B5EF4-FFF2-40B4-BE49-F238E27FC236}">
                <a16:creationId xmlns:a16="http://schemas.microsoft.com/office/drawing/2014/main" id="{EEBF0F64-79D5-430A-9ECC-EBCA9FA53FD4}"/>
              </a:ext>
            </a:extLst>
          </p:cNvPr>
          <p:cNvSpPr txBox="1"/>
          <p:nvPr/>
        </p:nvSpPr>
        <p:spPr>
          <a:xfrm>
            <a:off x="5315417" y="7820774"/>
            <a:ext cx="6424572" cy="1077218"/>
          </a:xfrm>
          <a:prstGeom prst="rect">
            <a:avLst/>
          </a:prstGeom>
          <a:noFill/>
        </p:spPr>
        <p:txBody>
          <a:bodyPr wrap="square">
            <a:spAutoFit/>
          </a:bodyPr>
          <a:lstStyle/>
          <a:p>
            <a:pPr marL="0" marR="0" lvl="0" indent="0" algn="ctr" defTabSz="1548354" rtl="0" eaLnBrk="1" fontAlgn="auto" latinLnBrk="0" hangingPunct="1">
              <a:lnSpc>
                <a:spcPct val="100000"/>
              </a:lnSpc>
              <a:spcBef>
                <a:spcPts val="0"/>
              </a:spcBef>
              <a:spcAft>
                <a:spcPts val="0"/>
              </a:spcAft>
              <a:buClrTx/>
              <a:buSzTx/>
              <a:buFontTx/>
              <a:buNone/>
              <a:tabLst/>
              <a:defRPr/>
            </a:pPr>
            <a:r>
              <a:rPr lang="en-GB" sz="2800" b="1" dirty="0">
                <a:solidFill>
                  <a:schemeClr val="tx1">
                    <a:lumMod val="75000"/>
                    <a:lumOff val="25000"/>
                  </a:schemeClr>
                </a:solidFill>
                <a:latin typeface="Montserrat" panose="00000500000000000000" pitchFamily="2" charset="0"/>
                <a:cs typeface="Calibri" panose="020F0502020204030204" pitchFamily="34" charset="0"/>
              </a:rPr>
              <a:t>O</a:t>
            </a:r>
            <a:r>
              <a:rPr kumimoji="0" lang="en-GB" sz="280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ne UN house in Hanoi</a:t>
            </a:r>
          </a:p>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Trần </a:t>
            </a: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Qúy</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Năng</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Director, </a:t>
            </a:r>
          </a:p>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Nang Tran Green your building, </a:t>
            </a:r>
          </a:p>
        </p:txBody>
      </p:sp>
      <p:sp>
        <p:nvSpPr>
          <p:cNvPr id="17" name="TextBox 16">
            <a:extLst>
              <a:ext uri="{FF2B5EF4-FFF2-40B4-BE49-F238E27FC236}">
                <a16:creationId xmlns:a16="http://schemas.microsoft.com/office/drawing/2014/main" id="{3EBEA97C-59FA-45A8-B3F8-2DED74E63E8C}"/>
              </a:ext>
            </a:extLst>
          </p:cNvPr>
          <p:cNvSpPr txBox="1"/>
          <p:nvPr/>
        </p:nvSpPr>
        <p:spPr>
          <a:xfrm>
            <a:off x="10759951" y="7807420"/>
            <a:ext cx="6424572" cy="1077218"/>
          </a:xfrm>
          <a:prstGeom prst="rect">
            <a:avLst/>
          </a:prstGeom>
          <a:noFill/>
        </p:spPr>
        <p:txBody>
          <a:bodyPr wrap="square">
            <a:spAutoFit/>
          </a:bodyPr>
          <a:lstStyle/>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Kim Lien collective residence</a:t>
            </a:r>
            <a:endPar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endParaRPr>
          </a:p>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Nguyễn</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Mạnh</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t>
            </a: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Tuấn</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Architect, </a:t>
            </a:r>
          </a:p>
          <a:p>
            <a:pPr marL="0" marR="0" lvl="0" indent="0" algn="ctr" defTabSz="1548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Kecho</a:t>
            </a:r>
            <a:r>
              <a:rPr kumimoji="0" lang="en-GB"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rPr>
              <a:t> collective</a:t>
            </a:r>
            <a:endParaRPr kumimoji="0" lang="en-US" sz="1800" b="0" i="0" u="none" strike="noStrike" kern="1200" cap="none" spc="0" normalizeH="0" baseline="0" noProof="0" dirty="0">
              <a:ln>
                <a:noFill/>
              </a:ln>
              <a:solidFill>
                <a:schemeClr val="tx1">
                  <a:lumMod val="75000"/>
                  <a:lumOff val="25000"/>
                </a:schemeClr>
              </a:solidFill>
              <a:effectLst/>
              <a:uLnTx/>
              <a:uFillTx/>
              <a:latin typeface="Montserrat" panose="00000500000000000000" pitchFamily="2"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88DCC4C5-63D5-48DE-AB9B-546712865634}"/>
              </a:ext>
            </a:extLst>
          </p:cNvPr>
          <p:cNvPicPr>
            <a:picLocks noChangeAspect="1"/>
          </p:cNvPicPr>
          <p:nvPr/>
        </p:nvPicPr>
        <p:blipFill rotWithShape="1">
          <a:blip r:embed="rId3"/>
          <a:srcRect l="10182" r="17369"/>
          <a:stretch/>
        </p:blipFill>
        <p:spPr>
          <a:xfrm>
            <a:off x="6079431" y="2500536"/>
            <a:ext cx="5112568" cy="5328845"/>
          </a:xfrm>
          <a:prstGeom prst="rect">
            <a:avLst/>
          </a:prstGeom>
          <a:ln>
            <a:solidFill>
              <a:schemeClr val="tx1">
                <a:lumMod val="65000"/>
                <a:lumOff val="35000"/>
              </a:schemeClr>
            </a:solidFill>
          </a:ln>
        </p:spPr>
      </p:pic>
      <p:pic>
        <p:nvPicPr>
          <p:cNvPr id="7" name="Picture 6">
            <a:extLst>
              <a:ext uri="{FF2B5EF4-FFF2-40B4-BE49-F238E27FC236}">
                <a16:creationId xmlns:a16="http://schemas.microsoft.com/office/drawing/2014/main" id="{4D21E55A-F305-4406-AEF7-1D5F24689877}"/>
              </a:ext>
            </a:extLst>
          </p:cNvPr>
          <p:cNvPicPr>
            <a:picLocks noChangeAspect="1"/>
          </p:cNvPicPr>
          <p:nvPr/>
        </p:nvPicPr>
        <p:blipFill rotWithShape="1">
          <a:blip r:embed="rId4"/>
          <a:srcRect l="9140" t="1151" r="25704"/>
          <a:stretch/>
        </p:blipFill>
        <p:spPr>
          <a:xfrm>
            <a:off x="678831" y="2505866"/>
            <a:ext cx="5112568" cy="5301554"/>
          </a:xfrm>
          <a:prstGeom prst="rect">
            <a:avLst/>
          </a:prstGeom>
          <a:ln>
            <a:solidFill>
              <a:srgbClr val="436C40"/>
            </a:solidFill>
          </a:ln>
        </p:spPr>
      </p:pic>
      <p:pic>
        <p:nvPicPr>
          <p:cNvPr id="10" name="Picture 9">
            <a:extLst>
              <a:ext uri="{FF2B5EF4-FFF2-40B4-BE49-F238E27FC236}">
                <a16:creationId xmlns:a16="http://schemas.microsoft.com/office/drawing/2014/main" id="{CBF1816D-4738-454B-80F3-FFE6CE77AE0D}"/>
              </a:ext>
            </a:extLst>
          </p:cNvPr>
          <p:cNvPicPr>
            <a:picLocks noChangeAspect="1"/>
          </p:cNvPicPr>
          <p:nvPr/>
        </p:nvPicPr>
        <p:blipFill rotWithShape="1">
          <a:blip r:embed="rId5"/>
          <a:srcRect l="31176" t="5642" r="20812" b="5850"/>
          <a:stretch/>
        </p:blipFill>
        <p:spPr>
          <a:xfrm>
            <a:off x="11415952" y="2490332"/>
            <a:ext cx="5112569" cy="5301554"/>
          </a:xfrm>
          <a:prstGeom prst="rect">
            <a:avLst/>
          </a:prstGeom>
          <a:ln>
            <a:solidFill>
              <a:srgbClr val="436C40"/>
            </a:solidFill>
          </a:ln>
        </p:spPr>
      </p:pic>
    </p:spTree>
    <p:extLst>
      <p:ext uri="{BB962C8B-B14F-4D97-AF65-F5344CB8AC3E}">
        <p14:creationId xmlns:p14="http://schemas.microsoft.com/office/powerpoint/2010/main" val="309394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4710898C-F921-4398-8C98-61F067D993E8}"/>
              </a:ext>
            </a:extLst>
          </p:cNvPr>
          <p:cNvSpPr txBox="1"/>
          <p:nvPr/>
        </p:nvSpPr>
        <p:spPr>
          <a:xfrm>
            <a:off x="1059424" y="916360"/>
            <a:ext cx="6214290" cy="646331"/>
          </a:xfrm>
          <a:prstGeom prst="rect">
            <a:avLst/>
          </a:prstGeom>
          <a:noFill/>
        </p:spPr>
        <p:txBody>
          <a:bodyPr wrap="square" rtlCol="0">
            <a:spAutoFit/>
          </a:bodyPr>
          <a:lstStyle/>
          <a:p>
            <a:r>
              <a:rPr lang="vi-VN" sz="3600" dirty="0">
                <a:solidFill>
                  <a:srgbClr val="335534"/>
                </a:solidFill>
                <a:latin typeface="Montserrat Medium" panose="00000600000000000000" pitchFamily="50" charset="0"/>
              </a:rPr>
              <a:t>3</a:t>
            </a:r>
            <a:r>
              <a:rPr lang="de-DE" sz="3600" dirty="0">
                <a:solidFill>
                  <a:srgbClr val="335534"/>
                </a:solidFill>
                <a:latin typeface="Montserrat Medium" panose="00000600000000000000" pitchFamily="50" charset="0"/>
              </a:rPr>
              <a:t>. References</a:t>
            </a:r>
            <a:endParaRPr lang="en-US" sz="3200" dirty="0">
              <a:solidFill>
                <a:srgbClr val="335534"/>
              </a:solidFill>
              <a:latin typeface="Montserrat Medium" panose="00000600000000000000" pitchFamily="50" charset="0"/>
            </a:endParaRPr>
          </a:p>
        </p:txBody>
      </p:sp>
      <p:sp>
        <p:nvSpPr>
          <p:cNvPr id="13" name="Rectangle 4">
            <a:extLst>
              <a:ext uri="{FF2B5EF4-FFF2-40B4-BE49-F238E27FC236}">
                <a16:creationId xmlns:a16="http://schemas.microsoft.com/office/drawing/2014/main" id="{78C87722-E794-4F07-BCEF-F842CB3D3DEE}"/>
              </a:ext>
            </a:extLst>
          </p:cNvPr>
          <p:cNvSpPr/>
          <p:nvPr/>
        </p:nvSpPr>
        <p:spPr>
          <a:xfrm>
            <a:off x="1059424" y="2212504"/>
            <a:ext cx="7756311" cy="5755422"/>
          </a:xfrm>
          <a:prstGeom prst="rect">
            <a:avLst/>
          </a:prstGeom>
        </p:spPr>
        <p:txBody>
          <a:bodyPr wrap="square">
            <a:spAutoFit/>
          </a:bodyPr>
          <a:lstStyle/>
          <a:p>
            <a:pPr fontAlgn="base"/>
            <a:r>
              <a:rPr lang="en-US" sz="3600" b="1" dirty="0">
                <a:solidFill>
                  <a:schemeClr val="tx1">
                    <a:lumMod val="75000"/>
                    <a:lumOff val="25000"/>
                  </a:schemeClr>
                </a:solidFill>
                <a:latin typeface="Montserrat" panose="00000500000000000000" pitchFamily="2" charset="0"/>
              </a:rPr>
              <a:t>About ADEME</a:t>
            </a:r>
            <a:endParaRPr lang="vi-VN" sz="3600" b="1"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hlinkClick r:id="rId3">
                  <a:extLst>
                    <a:ext uri="{A12FA001-AC4F-418D-AE19-62706E023703}">
                      <ahyp:hlinkClr xmlns:ahyp="http://schemas.microsoft.com/office/drawing/2018/hyperlinkcolor" val="tx"/>
                    </a:ext>
                  </a:extLst>
                </a:hlinkClick>
              </a:rPr>
              <a:t>https://www.ademe.fr/en/frontpage/</a:t>
            </a:r>
            <a:endParaRPr lang="en-US" sz="2800"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rPr>
              <a:t> </a:t>
            </a:r>
          </a:p>
          <a:p>
            <a:pPr fontAlgn="base"/>
            <a:r>
              <a:rPr lang="en-US" sz="3600" b="1" dirty="0">
                <a:solidFill>
                  <a:schemeClr val="tx1">
                    <a:lumMod val="75000"/>
                    <a:lumOff val="25000"/>
                  </a:schemeClr>
                </a:solidFill>
                <a:latin typeface="Montserrat" panose="00000500000000000000" pitchFamily="2" charset="0"/>
              </a:rPr>
              <a:t>About  EEN-Vietnam</a:t>
            </a:r>
            <a:endParaRPr lang="vi-VN" sz="3600" b="1"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hlinkClick r:id="rId4">
                  <a:extLst>
                    <a:ext uri="{A12FA001-AC4F-418D-AE19-62706E023703}">
                      <ahyp:hlinkClr xmlns:ahyp="http://schemas.microsoft.com/office/drawing/2018/hyperlinkcolor" val="tx"/>
                    </a:ext>
                  </a:extLst>
                </a:hlinkClick>
              </a:rPr>
              <a:t>https://www.facebook.com/energyefficiencynetwork/</a:t>
            </a:r>
            <a:endParaRPr lang="en-US" sz="2800"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rPr>
              <a:t> </a:t>
            </a:r>
          </a:p>
          <a:p>
            <a:pPr fontAlgn="base"/>
            <a:r>
              <a:rPr lang="en-US" sz="3600" b="1" dirty="0">
                <a:solidFill>
                  <a:schemeClr val="tx1">
                    <a:lumMod val="75000"/>
                    <a:lumOff val="25000"/>
                  </a:schemeClr>
                </a:solidFill>
                <a:latin typeface="Montserrat" panose="00000500000000000000" pitchFamily="2" charset="0"/>
              </a:rPr>
              <a:t>About program trainers </a:t>
            </a:r>
            <a:endParaRPr lang="vi-VN" sz="3600" b="1"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hlinkClick r:id="rId5">
                  <a:extLst>
                    <a:ext uri="{A12FA001-AC4F-418D-AE19-62706E023703}">
                      <ahyp:hlinkClr xmlns:ahyp="http://schemas.microsoft.com/office/drawing/2018/hyperlinkcolor" val="tx"/>
                    </a:ext>
                  </a:extLst>
                </a:hlinkClick>
              </a:rPr>
              <a:t>https://bom.so/oyVozt</a:t>
            </a:r>
            <a:endParaRPr lang="en-US" sz="2800" dirty="0">
              <a:solidFill>
                <a:schemeClr val="tx1">
                  <a:lumMod val="75000"/>
                  <a:lumOff val="25000"/>
                </a:schemeClr>
              </a:solidFill>
              <a:latin typeface="Montserrat" panose="00000500000000000000" pitchFamily="2" charset="0"/>
            </a:endParaRPr>
          </a:p>
          <a:p>
            <a:pPr fontAlgn="base"/>
            <a:endParaRPr lang="en-US" sz="2800" dirty="0">
              <a:solidFill>
                <a:schemeClr val="tx1">
                  <a:lumMod val="75000"/>
                  <a:lumOff val="25000"/>
                </a:schemeClr>
              </a:solidFill>
              <a:latin typeface="Montserrat" panose="00000500000000000000" pitchFamily="2" charset="0"/>
            </a:endParaRPr>
          </a:p>
          <a:p>
            <a:pPr fontAlgn="base"/>
            <a:r>
              <a:rPr lang="en-US" sz="3600" b="1" dirty="0">
                <a:solidFill>
                  <a:schemeClr val="tx1">
                    <a:lumMod val="75000"/>
                    <a:lumOff val="25000"/>
                  </a:schemeClr>
                </a:solidFill>
                <a:latin typeface="Montserrat" panose="00000500000000000000" pitchFamily="2" charset="0"/>
              </a:rPr>
              <a:t>Training program agenda</a:t>
            </a:r>
            <a:endParaRPr lang="vi-VN" sz="3600" b="1" dirty="0">
              <a:solidFill>
                <a:schemeClr val="tx1">
                  <a:lumMod val="75000"/>
                  <a:lumOff val="25000"/>
                </a:schemeClr>
              </a:solidFill>
              <a:latin typeface="Montserrat" panose="00000500000000000000" pitchFamily="2" charset="0"/>
            </a:endParaRPr>
          </a:p>
          <a:p>
            <a:pPr fontAlgn="base"/>
            <a:r>
              <a:rPr lang="en-US" sz="2800" dirty="0">
                <a:solidFill>
                  <a:schemeClr val="tx1">
                    <a:lumMod val="75000"/>
                    <a:lumOff val="25000"/>
                  </a:schemeClr>
                </a:solidFill>
                <a:latin typeface="Montserrat" panose="00000500000000000000" pitchFamily="2" charset="0"/>
                <a:hlinkClick r:id="rId6">
                  <a:extLst>
                    <a:ext uri="{A12FA001-AC4F-418D-AE19-62706E023703}">
                      <ahyp:hlinkClr xmlns:ahyp="http://schemas.microsoft.com/office/drawing/2018/hyperlinkcolor" val="tx"/>
                    </a:ext>
                  </a:extLst>
                </a:hlinkClick>
              </a:rPr>
              <a:t>https://bom.so/3IsJAY</a:t>
            </a:r>
            <a:r>
              <a:rPr lang="en-US" sz="2800" dirty="0">
                <a:solidFill>
                  <a:schemeClr val="tx1">
                    <a:lumMod val="75000"/>
                    <a:lumOff val="25000"/>
                  </a:schemeClr>
                </a:solidFill>
                <a:latin typeface="Montserrat" panose="00000500000000000000" pitchFamily="2" charset="0"/>
              </a:rPr>
              <a:t> </a:t>
            </a:r>
          </a:p>
        </p:txBody>
      </p:sp>
      <p:sp>
        <p:nvSpPr>
          <p:cNvPr id="9" name="TextBox 8">
            <a:extLst>
              <a:ext uri="{FF2B5EF4-FFF2-40B4-BE49-F238E27FC236}">
                <a16:creationId xmlns:a16="http://schemas.microsoft.com/office/drawing/2014/main" id="{9F03AB9A-601B-468B-A961-AD4185E92BFD}"/>
              </a:ext>
            </a:extLst>
          </p:cNvPr>
          <p:cNvSpPr txBox="1"/>
          <p:nvPr/>
        </p:nvSpPr>
        <p:spPr>
          <a:xfrm>
            <a:off x="9175775" y="2572544"/>
            <a:ext cx="7108239" cy="5016758"/>
          </a:xfrm>
          <a:prstGeom prst="rect">
            <a:avLst/>
          </a:prstGeom>
          <a:noFill/>
        </p:spPr>
        <p:txBody>
          <a:bodyPr wrap="square">
            <a:spAutoFit/>
          </a:bodyPr>
          <a:lstStyle/>
          <a:p>
            <a:pPr marL="0" marR="0" lvl="0" indent="0" algn="l" defTabSz="1548354"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Program event page </a:t>
            </a:r>
            <a:endParaRPr kumimoji="0" lang="vi-VN" sz="36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1548354"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hlinkClick r:id="rId7">
                  <a:extLst>
                    <a:ext uri="{A12FA001-AC4F-418D-AE19-62706E023703}">
                      <ahyp:hlinkClr xmlns:ahyp="http://schemas.microsoft.com/office/drawing/2018/hyperlinkcolor" val="tx"/>
                    </a:ext>
                  </a:extLst>
                </a:hlinkClick>
              </a:rPr>
              <a:t>https://fb.me/e/2BMufbe9h</a:t>
            </a:r>
            <a:endParaRPr kumimoji="0" lang="en-US"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1548354"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1548354"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Recap Video </a:t>
            </a:r>
          </a:p>
          <a:p>
            <a:pPr marL="0" marR="0" lvl="0" indent="0" algn="l" defTabSz="1548354"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hlinkClick r:id="rId8">
                  <a:extLst>
                    <a:ext uri="{A12FA001-AC4F-418D-AE19-62706E023703}">
                      <ahyp:hlinkClr xmlns:ahyp="http://schemas.microsoft.com/office/drawing/2018/hyperlinkcolor" val="tx"/>
                    </a:ext>
                  </a:extLst>
                </a:hlinkClick>
              </a:rPr>
              <a:t>https://youtu.be/ApxjFjpFpPY</a:t>
            </a:r>
            <a:endParaRPr kumimoji="0" lang="en-GB"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1548354" rtl="0" eaLnBrk="1" fontAlgn="base"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a:p>
            <a:pPr marL="0" marR="0" lvl="0" indent="0" algn="l" defTabSz="1548354"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Program Website </a:t>
            </a:r>
          </a:p>
          <a:p>
            <a:pPr marL="0" marR="0" lvl="0" indent="0" algn="l" defTabSz="1548354"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hlinkClick r:id="rId9">
                  <a:extLst>
                    <a:ext uri="{A12FA001-AC4F-418D-AE19-62706E023703}">
                      <ahyp:hlinkClr xmlns:ahyp="http://schemas.microsoft.com/office/drawing/2018/hyperlinkcolor" val="tx"/>
                    </a:ext>
                  </a:extLst>
                </a:hlinkClick>
              </a:rPr>
              <a:t>https://vsse.vn/en/online-training-on-bioclimatic-architecture-principles-and-best-practices/</a:t>
            </a:r>
            <a:r>
              <a:rPr kumimoji="0" lang="en-US" sz="36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a:t>
            </a:r>
            <a:endParaRPr kumimoji="0" lang="vi-VN" sz="28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696765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235" y="5452864"/>
            <a:ext cx="17343438" cy="4302966"/>
          </a:xfrm>
          <a:prstGeom prst="rect">
            <a:avLst/>
          </a:prstGeom>
          <a:solidFill>
            <a:srgbClr val="335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dirty="0"/>
          </a:p>
        </p:txBody>
      </p:sp>
      <p:sp>
        <p:nvSpPr>
          <p:cNvPr id="3" name="Rectangle 2"/>
          <p:cNvSpPr/>
          <p:nvPr/>
        </p:nvSpPr>
        <p:spPr>
          <a:xfrm>
            <a:off x="1254895" y="6824857"/>
            <a:ext cx="16240268" cy="1785104"/>
          </a:xfrm>
          <a:prstGeom prst="rect">
            <a:avLst/>
          </a:prstGeom>
        </p:spPr>
        <p:txBody>
          <a:bodyPr wrap="square">
            <a:spAutoFit/>
          </a:bodyPr>
          <a:lstStyle/>
          <a:p>
            <a:pPr algn="just"/>
            <a:r>
              <a:rPr lang="de-DE" sz="5500" b="1" dirty="0">
                <a:solidFill>
                  <a:schemeClr val="bg1"/>
                </a:solidFill>
                <a:latin typeface="Montserrat" panose="00000500000000000000" pitchFamily="2" charset="0"/>
              </a:rPr>
              <a:t>Chung tay Xây dựng Tương lai Bền vững</a:t>
            </a:r>
            <a:endParaRPr lang="de-DE" sz="55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a:p>
            <a:pPr algn="just"/>
            <a:r>
              <a:rPr lang="de-DE" sz="5500" dirty="0">
                <a:solidFill>
                  <a:schemeClr val="bg1"/>
                </a:solidFill>
                <a:latin typeface="Montserrat Light" panose="00000400000000000000" pitchFamily="2" charset="0"/>
                <a:ea typeface="Open Sans" panose="020B0606030504020204" pitchFamily="34" charset="0"/>
                <a:cs typeface="Open Sans" panose="020B0606030504020204" pitchFamily="34" charset="0"/>
              </a:rPr>
              <a:t>Building Sustainable Future ... </a:t>
            </a:r>
            <a:r>
              <a:rPr lang="de-DE" sz="5500" b="1" dirty="0">
                <a:solidFill>
                  <a:schemeClr val="bg1"/>
                </a:solidFill>
                <a:latin typeface="Montserrat Light" panose="00000400000000000000" pitchFamily="2" charset="0"/>
                <a:ea typeface="Open Sans" panose="020B0606030504020204" pitchFamily="34" charset="0"/>
                <a:cs typeface="Open Sans" panose="020B0606030504020204" pitchFamily="34" charset="0"/>
              </a:rPr>
              <a:t>together !</a:t>
            </a:r>
            <a:endParaRPr lang="en-US" sz="5500" b="1" dirty="0">
              <a:solidFill>
                <a:schemeClr val="bg1"/>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22" name="Rectangle 21"/>
          <p:cNvSpPr/>
          <p:nvPr/>
        </p:nvSpPr>
        <p:spPr>
          <a:xfrm>
            <a:off x="1069196" y="700336"/>
            <a:ext cx="16240268" cy="707886"/>
          </a:xfrm>
          <a:prstGeom prst="rect">
            <a:avLst/>
          </a:prstGeom>
        </p:spPr>
        <p:txBody>
          <a:bodyPr wrap="square">
            <a:spAutoFit/>
          </a:bodyPr>
          <a:lstStyle/>
          <a:p>
            <a:pPr algn="just"/>
            <a:r>
              <a:rPr lang="en-US" sz="4000" dirty="0">
                <a:solidFill>
                  <a:schemeClr val="tx1">
                    <a:lumMod val="75000"/>
                    <a:lumOff val="25000"/>
                  </a:schemeClr>
                </a:solidFill>
                <a:latin typeface="Montserrat" panose="00000500000000000000" pitchFamily="50" charset="0"/>
                <a:ea typeface="Open Sans" panose="020B0606030504020204" pitchFamily="34" charset="0"/>
                <a:cs typeface="Open Sans" panose="020B0606030504020204" pitchFamily="34" charset="0"/>
              </a:rPr>
              <a:t>A Special Thanks to Our Partners &amp; All</a:t>
            </a:r>
          </a:p>
        </p:txBody>
      </p:sp>
      <p:pic>
        <p:nvPicPr>
          <p:cNvPr id="7" name="Picture 6" descr="Graphical user interface&#10;&#10;Description automatically generated with medium confidence">
            <a:extLst>
              <a:ext uri="{FF2B5EF4-FFF2-40B4-BE49-F238E27FC236}">
                <a16:creationId xmlns:a16="http://schemas.microsoft.com/office/drawing/2014/main" id="{AD7AA418-A497-4A5D-B656-E846625E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061" y="2472675"/>
            <a:ext cx="5423821" cy="2422176"/>
          </a:xfrm>
          <a:prstGeom prst="rect">
            <a:avLst/>
          </a:prstGeom>
        </p:spPr>
      </p:pic>
      <p:pic>
        <p:nvPicPr>
          <p:cNvPr id="8" name="Picture 7" descr="Logo&#10;&#10;Description automatically generated">
            <a:extLst>
              <a:ext uri="{FF2B5EF4-FFF2-40B4-BE49-F238E27FC236}">
                <a16:creationId xmlns:a16="http://schemas.microsoft.com/office/drawing/2014/main" id="{A2B796E7-03BB-4841-A9BE-868905126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7119" y="2445345"/>
            <a:ext cx="2789200" cy="2398713"/>
          </a:xfrm>
          <a:prstGeom prst="rect">
            <a:avLst/>
          </a:prstGeom>
        </p:spPr>
      </p:pic>
      <p:pic>
        <p:nvPicPr>
          <p:cNvPr id="9" name="Picture 8" descr="Text&#10;&#10;Description automatically generated">
            <a:extLst>
              <a:ext uri="{FF2B5EF4-FFF2-40B4-BE49-F238E27FC236}">
                <a16:creationId xmlns:a16="http://schemas.microsoft.com/office/drawing/2014/main" id="{B05277A2-AE02-4F3D-A4A1-66D5E495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8023" y="2392211"/>
            <a:ext cx="4925623" cy="2317124"/>
          </a:xfrm>
          <a:prstGeom prst="rect">
            <a:avLst/>
          </a:prstGeom>
        </p:spPr>
      </p:pic>
    </p:spTree>
    <p:extLst>
      <p:ext uri="{BB962C8B-B14F-4D97-AF65-F5344CB8AC3E}">
        <p14:creationId xmlns:p14="http://schemas.microsoft.com/office/powerpoint/2010/main" val="331570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5534"/>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7BA79686-D7F9-4DBD-927A-5988F9E40285}"/>
              </a:ext>
            </a:extLst>
          </p:cNvPr>
          <p:cNvPicPr>
            <a:picLocks noChangeAspect="1"/>
          </p:cNvPicPr>
          <p:nvPr/>
        </p:nvPicPr>
        <p:blipFill>
          <a:blip r:embed="rId3">
            <a:duotone>
              <a:schemeClr val="bg2">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flipH="1">
            <a:off x="847344" y="-667816"/>
            <a:ext cx="19608351" cy="19732599"/>
          </a:xfrm>
          <a:prstGeom prst="rect">
            <a:avLst/>
          </a:prstGeom>
        </p:spPr>
      </p:pic>
      <p:sp>
        <p:nvSpPr>
          <p:cNvPr id="12" name="Rechteck 8"/>
          <p:cNvSpPr/>
          <p:nvPr/>
        </p:nvSpPr>
        <p:spPr>
          <a:xfrm>
            <a:off x="8239671" y="2939528"/>
            <a:ext cx="9103767" cy="34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8"/>
          <p:cNvSpPr/>
          <p:nvPr/>
        </p:nvSpPr>
        <p:spPr>
          <a:xfrm>
            <a:off x="-41250" y="2939528"/>
            <a:ext cx="8136905" cy="34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
          <p:cNvSpPr/>
          <p:nvPr/>
        </p:nvSpPr>
        <p:spPr>
          <a:xfrm>
            <a:off x="-185266" y="6532984"/>
            <a:ext cx="17713969" cy="1147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dirty="0">
                <a:solidFill>
                  <a:srgbClr val="436C40"/>
                </a:solidFill>
                <a:latin typeface="Montserrat SemiBold" panose="00000700000000000000" pitchFamily="2" charset="0"/>
              </a:rPr>
              <a:t> 		</a:t>
            </a:r>
            <a:endParaRPr lang="de-DE" sz="6600" dirty="0"/>
          </a:p>
        </p:txBody>
      </p:sp>
      <p:sp>
        <p:nvSpPr>
          <p:cNvPr id="8" name="Textfeld 7"/>
          <p:cNvSpPr txBox="1"/>
          <p:nvPr/>
        </p:nvSpPr>
        <p:spPr>
          <a:xfrm>
            <a:off x="8526785" y="5092824"/>
            <a:ext cx="9302735" cy="1015663"/>
          </a:xfrm>
          <a:prstGeom prst="rect">
            <a:avLst/>
          </a:prstGeom>
          <a:noFill/>
        </p:spPr>
        <p:txBody>
          <a:bodyPr wrap="square" rtlCol="0">
            <a:spAutoFit/>
          </a:bodyPr>
          <a:lstStyle/>
          <a:p>
            <a:r>
              <a:rPr lang="en-US" sz="6000" dirty="0">
                <a:solidFill>
                  <a:srgbClr val="335534"/>
                </a:solidFill>
                <a:latin typeface="Montserrat" panose="00000500000000000000" pitchFamily="50" charset="0"/>
              </a:rPr>
              <a:t>Thank you very much</a:t>
            </a:r>
            <a:endParaRPr lang="de-DE" sz="6000" dirty="0">
              <a:solidFill>
                <a:srgbClr val="335534"/>
              </a:solidFill>
              <a:latin typeface="Montserrat" panose="00000500000000000000" pitchFamily="50" charset="0"/>
            </a:endParaRPr>
          </a:p>
        </p:txBody>
      </p:sp>
      <p:pic>
        <p:nvPicPr>
          <p:cNvPr id="18" name="Picture 2" descr="D:\Dokumente\VSSE ORG\02. GREEN ACTION PROJECTS\EEN Vietnam\Exhibition Goethe Institute Hanoi 08.2018\10. Promotion\A5 Flyer\icon\facebook p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382" y="6594467"/>
            <a:ext cx="337937" cy="3379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5"/>
          <p:cNvSpPr txBox="1"/>
          <p:nvPr/>
        </p:nvSpPr>
        <p:spPr>
          <a:xfrm>
            <a:off x="4797748" y="6613628"/>
            <a:ext cx="2222564" cy="318776"/>
          </a:xfrm>
          <a:prstGeom prst="rect">
            <a:avLst/>
          </a:prstGeom>
          <a:noFill/>
        </p:spPr>
        <p:txBody>
          <a:bodyPr wrap="square" rtlCol="0">
            <a:spAutoFit/>
          </a:bodyPr>
          <a:lstStyle/>
          <a:p>
            <a:r>
              <a:rPr lang="de-DE" sz="1800" dirty="0">
                <a:latin typeface="Montserrat Medium" panose="00000600000000000000" pitchFamily="2" charset="0"/>
              </a:rPr>
              <a:t>EEN-Vietnam</a:t>
            </a:r>
            <a:endParaRPr lang="de-DE" sz="1800" dirty="0">
              <a:latin typeface="Montserrat ExtraLight" panose="00000300000000000000" pitchFamily="2" charset="0"/>
            </a:endParaRPr>
          </a:p>
        </p:txBody>
      </p:sp>
      <p:sp>
        <p:nvSpPr>
          <p:cNvPr id="2" name="Rectangle 1"/>
          <p:cNvSpPr/>
          <p:nvPr/>
        </p:nvSpPr>
        <p:spPr>
          <a:xfrm>
            <a:off x="8239671" y="6495945"/>
            <a:ext cx="6408712" cy="954107"/>
          </a:xfrm>
          <a:prstGeom prst="rect">
            <a:avLst/>
          </a:prstGeom>
        </p:spPr>
        <p:txBody>
          <a:bodyPr wrap="square">
            <a:spAutoFit/>
          </a:bodyPr>
          <a:lstStyle/>
          <a:p>
            <a:r>
              <a:rPr lang="en-GB" sz="2400" dirty="0">
                <a:latin typeface="Montserrat" panose="00000500000000000000" pitchFamily="50" charset="0"/>
              </a:rPr>
              <a:t>Vietnam Energy Efficiency Network</a:t>
            </a:r>
            <a:endParaRPr lang="en-US" sz="2400" dirty="0">
              <a:latin typeface="Montserrat" panose="00000500000000000000" pitchFamily="50" charset="0"/>
            </a:endParaRPr>
          </a:p>
          <a:p>
            <a:r>
              <a:rPr lang="de-DE" sz="1600" i="1" dirty="0">
                <a:latin typeface="Montserrat" panose="00000500000000000000" pitchFamily="2" charset="0"/>
              </a:rPr>
              <a:t>Email: </a:t>
            </a:r>
            <a:r>
              <a:rPr lang="de-DE" sz="1600" dirty="0">
                <a:latin typeface="Montserrat" panose="00000500000000000000" pitchFamily="2" charset="0"/>
              </a:rPr>
              <a:t>info@vsse.vn</a:t>
            </a:r>
          </a:p>
          <a:p>
            <a:r>
              <a:rPr lang="de-DE" sz="1600" i="1" dirty="0">
                <a:latin typeface="Montserrat" panose="00000500000000000000" pitchFamily="2" charset="0"/>
              </a:rPr>
              <a:t>Office + 84 24 66 55 3445</a:t>
            </a:r>
          </a:p>
        </p:txBody>
      </p:sp>
      <p:sp>
        <p:nvSpPr>
          <p:cNvPr id="3" name="Rectangle 2"/>
          <p:cNvSpPr/>
          <p:nvPr/>
        </p:nvSpPr>
        <p:spPr>
          <a:xfrm>
            <a:off x="2177431" y="6623283"/>
            <a:ext cx="1635384" cy="523220"/>
          </a:xfrm>
          <a:prstGeom prst="rect">
            <a:avLst/>
          </a:prstGeom>
        </p:spPr>
        <p:txBody>
          <a:bodyPr wrap="none">
            <a:spAutoFit/>
          </a:bodyPr>
          <a:lstStyle/>
          <a:p>
            <a:r>
              <a:rPr lang="en-US" sz="2800" dirty="0">
                <a:solidFill>
                  <a:schemeClr val="tx1">
                    <a:lumMod val="75000"/>
                    <a:lumOff val="25000"/>
                  </a:schemeClr>
                </a:solidFill>
                <a:latin typeface="Montserrat Medium"/>
                <a:ea typeface="Calibri"/>
                <a:cs typeface="Times New Roman"/>
              </a:rPr>
              <a:t>Contact</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085" t="11728" r="9787" b="24794"/>
          <a:stretch/>
        </p:blipFill>
        <p:spPr>
          <a:xfrm>
            <a:off x="1340110" y="3450673"/>
            <a:ext cx="4945409" cy="2424499"/>
          </a:xfrm>
          <a:prstGeom prst="rect">
            <a:avLst/>
          </a:prstGeom>
        </p:spPr>
      </p:pic>
      <p:pic>
        <p:nvPicPr>
          <p:cNvPr id="20" name="Picture 19" descr="Graphical user interface&#10;&#10;Description automatically generated with medium confidence">
            <a:extLst>
              <a:ext uri="{FF2B5EF4-FFF2-40B4-BE49-F238E27FC236}">
                <a16:creationId xmlns:a16="http://schemas.microsoft.com/office/drawing/2014/main" id="{8D90F5BE-74E3-457F-9665-DBCF47CBC1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7780" y="3592037"/>
            <a:ext cx="2876886" cy="1284763"/>
          </a:xfrm>
          <a:prstGeom prst="rect">
            <a:avLst/>
          </a:prstGeom>
        </p:spPr>
      </p:pic>
      <p:pic>
        <p:nvPicPr>
          <p:cNvPr id="22" name="Picture 21" descr="Logo&#10;&#10;Description automatically generated">
            <a:extLst>
              <a:ext uri="{FF2B5EF4-FFF2-40B4-BE49-F238E27FC236}">
                <a16:creationId xmlns:a16="http://schemas.microsoft.com/office/drawing/2014/main" id="{C4A37157-DBD2-4B59-95B4-845AD8552A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80383" y="3508693"/>
            <a:ext cx="1515872" cy="1303650"/>
          </a:xfrm>
          <a:prstGeom prst="rect">
            <a:avLst/>
          </a:prstGeom>
        </p:spPr>
      </p:pic>
      <p:pic>
        <p:nvPicPr>
          <p:cNvPr id="23" name="Picture 22" descr="Text&#10;&#10;Description automatically generated">
            <a:extLst>
              <a:ext uri="{FF2B5EF4-FFF2-40B4-BE49-F238E27FC236}">
                <a16:creationId xmlns:a16="http://schemas.microsoft.com/office/drawing/2014/main" id="{E98DFB05-4241-4A6E-9192-722806E578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23170" y="3460806"/>
            <a:ext cx="2876886" cy="1353352"/>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9948" y="7067366"/>
            <a:ext cx="307371" cy="307371"/>
          </a:xfrm>
          <a:prstGeom prst="rect">
            <a:avLst/>
          </a:prstGeom>
        </p:spPr>
      </p:pic>
      <p:sp>
        <p:nvSpPr>
          <p:cNvPr id="24" name="Textfeld 5"/>
          <p:cNvSpPr txBox="1"/>
          <p:nvPr/>
        </p:nvSpPr>
        <p:spPr>
          <a:xfrm>
            <a:off x="4797748" y="7079587"/>
            <a:ext cx="2222564" cy="318776"/>
          </a:xfrm>
          <a:prstGeom prst="rect">
            <a:avLst/>
          </a:prstGeom>
          <a:noFill/>
        </p:spPr>
        <p:txBody>
          <a:bodyPr wrap="square" rtlCol="0">
            <a:spAutoFit/>
          </a:bodyPr>
          <a:lstStyle/>
          <a:p>
            <a:r>
              <a:rPr lang="de-DE" sz="1800" dirty="0">
                <a:latin typeface="Montserrat Medium" panose="00000600000000000000" pitchFamily="2" charset="0"/>
              </a:rPr>
              <a:t>EEN-Vietnam</a:t>
            </a:r>
            <a:endParaRPr lang="de-DE" sz="1800" dirty="0">
              <a:latin typeface="Montserrat ExtraLight" panose="00000300000000000000" pitchFamily="2" charset="0"/>
            </a:endParaRPr>
          </a:p>
        </p:txBody>
      </p:sp>
    </p:spTree>
    <p:extLst>
      <p:ext uri="{BB962C8B-B14F-4D97-AF65-F5344CB8AC3E}">
        <p14:creationId xmlns:p14="http://schemas.microsoft.com/office/powerpoint/2010/main" val="15869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
            <a:extLst>
              <a:ext uri="{FF2B5EF4-FFF2-40B4-BE49-F238E27FC236}">
                <a16:creationId xmlns:a16="http://schemas.microsoft.com/office/drawing/2014/main" id="{485CC94C-A52C-44AC-9713-7D579A66B030}"/>
              </a:ext>
            </a:extLst>
          </p:cNvPr>
          <p:cNvPicPr>
            <a:picLocks noChangeAspect="1"/>
          </p:cNvPicPr>
          <p:nvPr/>
        </p:nvPicPr>
        <p:blipFill>
          <a:blip r:embed="rId3">
            <a:duotone>
              <a:schemeClr val="bg2">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flipH="1">
            <a:off x="5935415" y="2788568"/>
            <a:ext cx="19608351" cy="19732599"/>
          </a:xfrm>
          <a:prstGeom prst="rect">
            <a:avLst/>
          </a:prstGeom>
        </p:spPr>
      </p:pic>
      <p:sp>
        <p:nvSpPr>
          <p:cNvPr id="8" name="Titel 1">
            <a:extLst>
              <a:ext uri="{FF2B5EF4-FFF2-40B4-BE49-F238E27FC236}">
                <a16:creationId xmlns:a16="http://schemas.microsoft.com/office/drawing/2014/main" id="{33DF53FB-A265-4F29-AE99-C46F0C58C7E0}"/>
              </a:ext>
            </a:extLst>
          </p:cNvPr>
          <p:cNvSpPr txBox="1">
            <a:spLocks/>
          </p:cNvSpPr>
          <p:nvPr/>
        </p:nvSpPr>
        <p:spPr>
          <a:xfrm>
            <a:off x="1126539" y="678839"/>
            <a:ext cx="11693589" cy="869950"/>
          </a:xfrm>
          <a:prstGeom prst="rect">
            <a:avLst/>
          </a:prstGeom>
        </p:spPr>
        <p:txBody>
          <a:bodyPr anchor="ctr"/>
          <a:lstStyle>
            <a:lvl1pPr algn="l" defTabSz="1548354" rtl="0" eaLnBrk="1" latinLnBrk="0" hangingPunct="1">
              <a:spcBef>
                <a:spcPct val="0"/>
              </a:spcBef>
              <a:buNone/>
              <a:defRPr sz="3600" kern="1200">
                <a:solidFill>
                  <a:srgbClr val="335534"/>
                </a:solidFill>
                <a:latin typeface="Montserrat Medium" panose="00000600000000000000" pitchFamily="2" charset="0"/>
                <a:ea typeface="+mj-ea"/>
                <a:cs typeface="+mj-cs"/>
              </a:defRPr>
            </a:lvl1pPr>
          </a:lstStyle>
          <a:p>
            <a:r>
              <a:rPr lang="de-DE" dirty="0"/>
              <a:t>Content</a:t>
            </a:r>
          </a:p>
        </p:txBody>
      </p:sp>
      <p:sp>
        <p:nvSpPr>
          <p:cNvPr id="10" name="Textfeld 3">
            <a:extLst>
              <a:ext uri="{FF2B5EF4-FFF2-40B4-BE49-F238E27FC236}">
                <a16:creationId xmlns:a16="http://schemas.microsoft.com/office/drawing/2014/main" id="{A89FA6C4-E4C1-4E65-91A4-0FAE3D4F33A7}"/>
              </a:ext>
            </a:extLst>
          </p:cNvPr>
          <p:cNvSpPr txBox="1"/>
          <p:nvPr/>
        </p:nvSpPr>
        <p:spPr>
          <a:xfrm>
            <a:off x="1110879" y="1780456"/>
            <a:ext cx="15985776" cy="7294305"/>
          </a:xfrm>
          <a:prstGeom prst="rect">
            <a:avLst/>
          </a:prstGeom>
          <a:noFill/>
        </p:spPr>
        <p:txBody>
          <a:bodyPr wrap="square" rtlCol="0">
            <a:spAutoFit/>
          </a:bodyPr>
          <a:lstStyle/>
          <a:p>
            <a:pPr marL="514350" lvl="0" indent="-514350">
              <a:buFont typeface="+mj-lt"/>
              <a:buAutoNum type="arabicPeriod"/>
            </a:pPr>
            <a:r>
              <a:rPr lang="vi-VN" sz="3600" dirty="0">
                <a:solidFill>
                  <a:srgbClr val="335534"/>
                </a:solidFill>
                <a:latin typeface="Montserrat Medium" panose="00000600000000000000" pitchFamily="2" charset="0"/>
              </a:rPr>
              <a:t>Program overview</a:t>
            </a:r>
            <a:endParaRPr lang="en-US" sz="3600" dirty="0">
              <a:solidFill>
                <a:srgbClr val="335534"/>
              </a:solidFill>
              <a:latin typeface="Montserrat Medium" panose="00000600000000000000" pitchFamily="2" charset="0"/>
            </a:endParaRPr>
          </a:p>
          <a:p>
            <a:pPr lvl="0"/>
            <a:r>
              <a:rPr lang="en-US" sz="3600" dirty="0">
                <a:solidFill>
                  <a:srgbClr val="335534"/>
                </a:solidFill>
                <a:latin typeface="Montserrat Medium" panose="00000600000000000000" pitchFamily="2" charset="0"/>
              </a:rPr>
              <a:t> </a:t>
            </a:r>
            <a:r>
              <a:rPr lang="en-US" sz="3600" dirty="0">
                <a:solidFill>
                  <a:schemeClr val="bg1">
                    <a:lumMod val="50000"/>
                  </a:schemeClr>
                </a:solidFill>
                <a:latin typeface="Montserrat Light" panose="00000400000000000000" pitchFamily="50" charset="0"/>
              </a:rPr>
              <a:t>1.1   Program description</a:t>
            </a:r>
          </a:p>
          <a:p>
            <a:pPr lvl="0"/>
            <a:r>
              <a:rPr lang="en-US" sz="3600" dirty="0">
                <a:solidFill>
                  <a:schemeClr val="bg1">
                    <a:lumMod val="50000"/>
                  </a:schemeClr>
                </a:solidFill>
                <a:latin typeface="Montserrat Light" panose="00000400000000000000" pitchFamily="50" charset="0"/>
              </a:rPr>
              <a:t> 1.2  Program partners</a:t>
            </a:r>
          </a:p>
          <a:p>
            <a:pPr lvl="0"/>
            <a:r>
              <a:rPr lang="en-US" sz="3600" dirty="0">
                <a:solidFill>
                  <a:schemeClr val="bg1">
                    <a:lumMod val="50000"/>
                  </a:schemeClr>
                </a:solidFill>
                <a:latin typeface="Montserrat Light" panose="00000400000000000000" pitchFamily="50" charset="0"/>
              </a:rPr>
              <a:t> 1.3  Program Agenda</a:t>
            </a:r>
          </a:p>
          <a:p>
            <a:pPr lvl="0"/>
            <a:r>
              <a:rPr lang="en-US" sz="3600" dirty="0">
                <a:solidFill>
                  <a:schemeClr val="bg1">
                    <a:lumMod val="50000"/>
                  </a:schemeClr>
                </a:solidFill>
                <a:latin typeface="Montserrat Light" panose="00000400000000000000" pitchFamily="50" charset="0"/>
              </a:rPr>
              <a:t> 1.4  Highlighted number</a:t>
            </a:r>
          </a:p>
          <a:p>
            <a:pPr lvl="0"/>
            <a:r>
              <a:rPr lang="en-US" sz="3600" dirty="0">
                <a:solidFill>
                  <a:schemeClr val="bg1">
                    <a:lumMod val="50000"/>
                  </a:schemeClr>
                </a:solidFill>
                <a:latin typeface="Montserrat Light" panose="00000400000000000000" pitchFamily="50" charset="0"/>
              </a:rPr>
              <a:t> 1.5  Program responses</a:t>
            </a:r>
          </a:p>
          <a:p>
            <a:pPr lvl="0"/>
            <a:r>
              <a:rPr lang="en-US" sz="3600" dirty="0">
                <a:solidFill>
                  <a:srgbClr val="335534"/>
                </a:solidFill>
                <a:latin typeface="Montserrat Medium" panose="00000600000000000000" pitchFamily="2" charset="0"/>
              </a:rPr>
              <a:t>2. </a:t>
            </a:r>
            <a:r>
              <a:rPr lang="vi-VN" sz="3600" dirty="0">
                <a:solidFill>
                  <a:srgbClr val="335534"/>
                </a:solidFill>
                <a:latin typeface="Montserrat Medium" panose="00000600000000000000" pitchFamily="2" charset="0"/>
              </a:rPr>
              <a:t>Program results</a:t>
            </a:r>
            <a:endParaRPr lang="en-US" sz="3600" dirty="0">
              <a:solidFill>
                <a:srgbClr val="335534"/>
              </a:solidFill>
              <a:latin typeface="Montserrat Medium" panose="00000600000000000000" pitchFamily="2" charset="0"/>
            </a:endParaRPr>
          </a:p>
          <a:p>
            <a:pPr lvl="0"/>
            <a:r>
              <a:rPr lang="de-DE" sz="3600" dirty="0">
                <a:solidFill>
                  <a:schemeClr val="bg1">
                    <a:lumMod val="50000"/>
                  </a:schemeClr>
                </a:solidFill>
                <a:latin typeface="Montserrat Light" panose="00000400000000000000" pitchFamily="50" charset="0"/>
              </a:rPr>
              <a:t> 2.1.  Communication results</a:t>
            </a:r>
          </a:p>
          <a:p>
            <a:pPr lvl="0"/>
            <a:r>
              <a:rPr lang="de-DE" sz="3600" dirty="0">
                <a:solidFill>
                  <a:schemeClr val="bg1">
                    <a:lumMod val="50000"/>
                  </a:schemeClr>
                </a:solidFill>
                <a:latin typeface="Montserrat Light" panose="00000400000000000000" pitchFamily="50" charset="0"/>
              </a:rPr>
              <a:t> 2.2. Zoom</a:t>
            </a:r>
          </a:p>
          <a:p>
            <a:pPr lvl="0"/>
            <a:r>
              <a:rPr lang="de-DE" sz="3600" dirty="0">
                <a:solidFill>
                  <a:schemeClr val="bg1">
                    <a:lumMod val="50000"/>
                  </a:schemeClr>
                </a:solidFill>
                <a:latin typeface="Montserrat Light" panose="00000400000000000000" pitchFamily="50" charset="0"/>
              </a:rPr>
              <a:t> 2.3. Google classroom</a:t>
            </a:r>
          </a:p>
          <a:p>
            <a:pPr lvl="0"/>
            <a:r>
              <a:rPr lang="de-DE" sz="3600" dirty="0">
                <a:solidFill>
                  <a:schemeClr val="bg1">
                    <a:lumMod val="50000"/>
                  </a:schemeClr>
                </a:solidFill>
                <a:latin typeface="Montserrat Light" panose="00000400000000000000" pitchFamily="50" charset="0"/>
              </a:rPr>
              <a:t> 2.4. Participant responses</a:t>
            </a:r>
          </a:p>
          <a:p>
            <a:pPr lvl="0"/>
            <a:r>
              <a:rPr lang="de-DE" sz="3600" dirty="0">
                <a:solidFill>
                  <a:schemeClr val="bg1">
                    <a:lumMod val="50000"/>
                  </a:schemeClr>
                </a:solidFill>
                <a:latin typeface="Montserrat Light" panose="00000400000000000000" pitchFamily="50" charset="0"/>
              </a:rPr>
              <a:t> 2.5. Presented projects</a:t>
            </a:r>
          </a:p>
          <a:p>
            <a:pPr lvl="0"/>
            <a:r>
              <a:rPr lang="de-DE" sz="3600" dirty="0">
                <a:solidFill>
                  <a:srgbClr val="335534"/>
                </a:solidFill>
                <a:latin typeface="Montserrat Medium" panose="00000600000000000000" pitchFamily="2" charset="0"/>
              </a:rPr>
              <a:t>3. References</a:t>
            </a:r>
          </a:p>
        </p:txBody>
      </p:sp>
    </p:spTree>
    <p:extLst>
      <p:ext uri="{BB962C8B-B14F-4D97-AF65-F5344CB8AC3E}">
        <p14:creationId xmlns:p14="http://schemas.microsoft.com/office/powerpoint/2010/main" val="57913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71326"/>
            <a:ext cx="17309205" cy="1556140"/>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7" y="-253209"/>
            <a:ext cx="17478107" cy="9150829"/>
          </a:xfrm>
          <a:prstGeom prst="rect">
            <a:avLst/>
          </a:prstGeom>
        </p:spPr>
      </p:pic>
      <p:sp>
        <p:nvSpPr>
          <p:cNvPr id="8" name="Rectangle 7"/>
          <p:cNvSpPr/>
          <p:nvPr/>
        </p:nvSpPr>
        <p:spPr>
          <a:xfrm>
            <a:off x="-28996" y="8414611"/>
            <a:ext cx="17338201" cy="1563130"/>
          </a:xfrm>
          <a:prstGeom prst="rect">
            <a:avLst/>
          </a:prstGeom>
          <a:gradFill flip="none" rotWithShape="1">
            <a:gsLst>
              <a:gs pos="2000">
                <a:srgbClr val="F4F6F4"/>
              </a:gs>
              <a:gs pos="100000">
                <a:schemeClr val="bg1"/>
              </a:gs>
              <a:gs pos="100000">
                <a:schemeClr val="bg1"/>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6823" y="8553658"/>
            <a:ext cx="14977664" cy="923330"/>
          </a:xfrm>
          <a:prstGeom prst="rect">
            <a:avLst/>
          </a:prstGeom>
        </p:spPr>
        <p:txBody>
          <a:bodyPr wrap="square">
            <a:spAutoFit/>
          </a:bodyPr>
          <a:lstStyle/>
          <a:p>
            <a:r>
              <a:rPr lang="en-US" sz="5400" dirty="0">
                <a:solidFill>
                  <a:schemeClr val="tx1">
                    <a:lumMod val="65000"/>
                    <a:lumOff val="35000"/>
                  </a:schemeClr>
                </a:solidFill>
                <a:latin typeface="Montserrat SemiBold" panose="00000700000000000000" pitchFamily="2" charset="0"/>
              </a:rPr>
              <a:t>1. PROGRAM OVERVIEW</a:t>
            </a:r>
          </a:p>
        </p:txBody>
      </p:sp>
    </p:spTree>
    <p:extLst>
      <p:ext uri="{BB962C8B-B14F-4D97-AF65-F5344CB8AC3E}">
        <p14:creationId xmlns:p14="http://schemas.microsoft.com/office/powerpoint/2010/main" val="8564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B7B81F1-2EF3-4D7E-9D97-093B54A300D5}"/>
              </a:ext>
            </a:extLst>
          </p:cNvPr>
          <p:cNvSpPr/>
          <p:nvPr/>
        </p:nvSpPr>
        <p:spPr>
          <a:xfrm>
            <a:off x="17964" y="7382984"/>
            <a:ext cx="17456695" cy="2370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el 4">
            <a:extLst>
              <a:ext uri="{FF2B5EF4-FFF2-40B4-BE49-F238E27FC236}">
                <a16:creationId xmlns:a16="http://schemas.microsoft.com/office/drawing/2014/main" id="{71E0116B-3084-499E-A34B-0F843EC49C29}"/>
              </a:ext>
            </a:extLst>
          </p:cNvPr>
          <p:cNvSpPr txBox="1">
            <a:spLocks/>
          </p:cNvSpPr>
          <p:nvPr/>
        </p:nvSpPr>
        <p:spPr>
          <a:xfrm>
            <a:off x="1110879" y="871747"/>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1.1. Program description </a:t>
            </a:r>
            <a:endParaRPr lang="de-DE" sz="3000" b="1" dirty="0">
              <a:solidFill>
                <a:schemeClr val="bg1">
                  <a:lumMod val="50000"/>
                </a:schemeClr>
              </a:solidFill>
            </a:endParaRPr>
          </a:p>
        </p:txBody>
      </p:sp>
      <p:grpSp>
        <p:nvGrpSpPr>
          <p:cNvPr id="7" name="Nhóm 6">
            <a:extLst>
              <a:ext uri="{FF2B5EF4-FFF2-40B4-BE49-F238E27FC236}">
                <a16:creationId xmlns:a16="http://schemas.microsoft.com/office/drawing/2014/main" id="{F35B0FC7-2FE2-4E24-A867-800B573A6660}"/>
              </a:ext>
            </a:extLst>
          </p:cNvPr>
          <p:cNvGrpSpPr/>
          <p:nvPr/>
        </p:nvGrpSpPr>
        <p:grpSpPr>
          <a:xfrm>
            <a:off x="10628826" y="-2412604"/>
            <a:ext cx="1672183" cy="892142"/>
            <a:chOff x="11849237" y="7545484"/>
            <a:chExt cx="1672183" cy="892142"/>
          </a:xfrm>
        </p:grpSpPr>
        <p:sp>
          <p:nvSpPr>
            <p:cNvPr id="17" name="Textfeld 17">
              <a:extLst>
                <a:ext uri="{FF2B5EF4-FFF2-40B4-BE49-F238E27FC236}">
                  <a16:creationId xmlns:a16="http://schemas.microsoft.com/office/drawing/2014/main" id="{D2C38446-B7AE-426B-8768-E924A829AABC}"/>
                </a:ext>
              </a:extLst>
            </p:cNvPr>
            <p:cNvSpPr txBox="1"/>
            <p:nvPr/>
          </p:nvSpPr>
          <p:spPr>
            <a:xfrm>
              <a:off x="11849237" y="8129849"/>
              <a:ext cx="1672183" cy="307777"/>
            </a:xfrm>
            <a:prstGeom prst="rect">
              <a:avLst/>
            </a:prstGeom>
            <a:noFill/>
          </p:spPr>
          <p:txBody>
            <a:bodyPr wrap="square" rtlCol="0">
              <a:spAutoFit/>
            </a:bodyPr>
            <a:lstStyle/>
            <a:p>
              <a:r>
                <a:rPr lang="de-DE" sz="1400" dirty="0">
                  <a:solidFill>
                    <a:schemeClr val="tx1">
                      <a:lumMod val="75000"/>
                      <a:lumOff val="25000"/>
                    </a:schemeClr>
                  </a:solidFill>
                  <a:latin typeface="Montserrat" panose="00000500000000000000" pitchFamily="2" charset="0"/>
                  <a:cs typeface="Calibri" panose="020F0502020204030204" pitchFamily="34" charset="0"/>
                </a:rPr>
                <a:t>Event Partners</a:t>
              </a:r>
            </a:p>
          </p:txBody>
        </p:sp>
        <p:sp>
          <p:nvSpPr>
            <p:cNvPr id="22" name="Textfeld 28">
              <a:extLst>
                <a:ext uri="{FF2B5EF4-FFF2-40B4-BE49-F238E27FC236}">
                  <a16:creationId xmlns:a16="http://schemas.microsoft.com/office/drawing/2014/main" id="{CDAA3FD5-AA76-4621-BD6B-A579125769A7}"/>
                </a:ext>
              </a:extLst>
            </p:cNvPr>
            <p:cNvSpPr txBox="1"/>
            <p:nvPr/>
          </p:nvSpPr>
          <p:spPr>
            <a:xfrm>
              <a:off x="11849237" y="7545484"/>
              <a:ext cx="1199609" cy="769441"/>
            </a:xfrm>
            <a:prstGeom prst="rect">
              <a:avLst/>
            </a:prstGeom>
            <a:noFill/>
          </p:spPr>
          <p:txBody>
            <a:bodyPr wrap="square" rtlCol="0">
              <a:spAutoFit/>
            </a:bodyPr>
            <a:lstStyle/>
            <a:p>
              <a:r>
                <a:rPr lang="de-DE" sz="4400" b="1" dirty="0">
                  <a:solidFill>
                    <a:srgbClr val="335534"/>
                  </a:solidFill>
                  <a:latin typeface="Montserrat" panose="00000500000000000000" pitchFamily="2" charset="0"/>
                </a:rPr>
                <a:t>9</a:t>
              </a:r>
            </a:p>
          </p:txBody>
        </p:sp>
      </p:grpSp>
      <p:sp>
        <p:nvSpPr>
          <p:cNvPr id="19" name="Hộp Văn bản 18">
            <a:extLst>
              <a:ext uri="{FF2B5EF4-FFF2-40B4-BE49-F238E27FC236}">
                <a16:creationId xmlns:a16="http://schemas.microsoft.com/office/drawing/2014/main" id="{4E520AD1-4F92-4E68-AF4E-E235620D517A}"/>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1. Program overview</a:t>
            </a:r>
          </a:p>
        </p:txBody>
      </p:sp>
      <p:sp>
        <p:nvSpPr>
          <p:cNvPr id="9" name="Hộp Văn bản 8">
            <a:extLst>
              <a:ext uri="{FF2B5EF4-FFF2-40B4-BE49-F238E27FC236}">
                <a16:creationId xmlns:a16="http://schemas.microsoft.com/office/drawing/2014/main" id="{168BF972-5906-439E-B7FD-F25625115BB8}"/>
              </a:ext>
            </a:extLst>
          </p:cNvPr>
          <p:cNvSpPr txBox="1"/>
          <p:nvPr/>
        </p:nvSpPr>
        <p:spPr>
          <a:xfrm>
            <a:off x="1024474" y="1857548"/>
            <a:ext cx="15109544" cy="2308324"/>
          </a:xfrm>
          <a:prstGeom prst="rect">
            <a:avLst/>
          </a:prstGeom>
          <a:noFill/>
        </p:spPr>
        <p:txBody>
          <a:bodyPr wrap="square" rtlCol="0">
            <a:spAutoFit/>
          </a:bodyPr>
          <a:lstStyle/>
          <a:p>
            <a:pPr marL="50800" algn="just">
              <a:spcAft>
                <a:spcPts val="0"/>
              </a:spcAft>
            </a:pPr>
            <a:r>
              <a:rPr lang="en-US" sz="2400" b="1" dirty="0">
                <a:solidFill>
                  <a:srgbClr val="436C40"/>
                </a:solidFill>
                <a:latin typeface="Montserrat" panose="00000500000000000000" pitchFamily="2" charset="0"/>
              </a:rPr>
              <a:t>Online training on Bioclimatic Architecture – Principles and Best Practices </a:t>
            </a:r>
            <a:r>
              <a:rPr lang="en-US" sz="2000" dirty="0">
                <a:latin typeface="Montserrat Light" panose="00000400000000000000" pitchFamily="2" charset="0"/>
              </a:rPr>
              <a:t>is a part of the operation Low-carbon buildings and sustainable city in Vietnam which was jointly organized by the Department of Science, Technology and Environment (DSTE) of the Ministry of Construction (MOC) in Vietnam and the French Agency for Ecological Transition (ADEME). The objective of this training is to provide Vietnamese actors with a bioclimatic design method to apply in new construction projects to lower operating energy and improve thermal comfort.</a:t>
            </a:r>
            <a:endParaRPr lang="en-US" sz="1600" dirty="0">
              <a:latin typeface="Montserrat" panose="00000500000000000000" pitchFamily="2" charset="0"/>
            </a:endParaRPr>
          </a:p>
          <a:p>
            <a:pPr marL="50800" algn="just">
              <a:spcAft>
                <a:spcPts val="0"/>
              </a:spcAft>
            </a:pPr>
            <a:endParaRPr lang="en-US" sz="1600" dirty="0">
              <a:latin typeface="Montserrat" panose="00000500000000000000" pitchFamily="2" charset="0"/>
            </a:endParaRPr>
          </a:p>
        </p:txBody>
      </p:sp>
      <p:pic>
        <p:nvPicPr>
          <p:cNvPr id="13" name="Picture 12">
            <a:extLst>
              <a:ext uri="{FF2B5EF4-FFF2-40B4-BE49-F238E27FC236}">
                <a16:creationId xmlns:a16="http://schemas.microsoft.com/office/drawing/2014/main" id="{E0C44A8D-4B50-43B3-A710-4B49EFC867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5324" y="3768219"/>
            <a:ext cx="6480250" cy="3392796"/>
          </a:xfrm>
          <a:prstGeom prst="rect">
            <a:avLst/>
          </a:prstGeom>
        </p:spPr>
      </p:pic>
      <p:sp>
        <p:nvSpPr>
          <p:cNvPr id="16" name="TextBox 15">
            <a:extLst>
              <a:ext uri="{FF2B5EF4-FFF2-40B4-BE49-F238E27FC236}">
                <a16:creationId xmlns:a16="http://schemas.microsoft.com/office/drawing/2014/main" id="{82FA6099-349A-44A9-8E67-ABD325539698}"/>
              </a:ext>
            </a:extLst>
          </p:cNvPr>
          <p:cNvSpPr txBox="1"/>
          <p:nvPr/>
        </p:nvSpPr>
        <p:spPr>
          <a:xfrm>
            <a:off x="992918" y="4017805"/>
            <a:ext cx="8161210" cy="3139321"/>
          </a:xfrm>
          <a:prstGeom prst="rect">
            <a:avLst/>
          </a:prstGeom>
          <a:noFill/>
        </p:spPr>
        <p:txBody>
          <a:bodyPr wrap="square">
            <a:spAutoFit/>
          </a:bodyPr>
          <a:lstStyle/>
          <a:p>
            <a:pPr marL="50800" lvl="0" algn="just">
              <a:defRPr/>
            </a:pPr>
            <a:r>
              <a:rPr lang="en-US" sz="1800" b="1" dirty="0">
                <a:solidFill>
                  <a:prstClr val="black"/>
                </a:solidFill>
                <a:latin typeface="Montserrat Light" panose="00000400000000000000" pitchFamily="2" charset="0"/>
              </a:rPr>
              <a:t>Format</a:t>
            </a:r>
            <a:r>
              <a:rPr lang="en-US" sz="1800" dirty="0">
                <a:solidFill>
                  <a:prstClr val="black"/>
                </a:solidFill>
                <a:latin typeface="Montserrat Light" panose="00000400000000000000" pitchFamily="2" charset="0"/>
              </a:rPr>
              <a:t>:  Online via Zoom Meeting &amp; Google classroom</a:t>
            </a:r>
          </a:p>
          <a:p>
            <a:pPr marL="50800" lvl="0" algn="just">
              <a:defRPr/>
            </a:pPr>
            <a:endParaRPr lang="en-US" sz="1800" dirty="0">
              <a:solidFill>
                <a:prstClr val="black"/>
              </a:solidFill>
              <a:latin typeface="Montserrat Light" panose="00000400000000000000" pitchFamily="2" charset="0"/>
            </a:endParaRPr>
          </a:p>
          <a:p>
            <a:pPr marL="50800" lvl="0" algn="just">
              <a:defRPr/>
            </a:pPr>
            <a:r>
              <a:rPr lang="en-US" sz="1800" b="1" dirty="0">
                <a:solidFill>
                  <a:prstClr val="black"/>
                </a:solidFill>
                <a:latin typeface="Montserrat Light" panose="00000400000000000000" pitchFamily="2" charset="0"/>
              </a:rPr>
              <a:t>Time</a:t>
            </a:r>
            <a:r>
              <a:rPr lang="en-US" sz="1800" dirty="0">
                <a:solidFill>
                  <a:prstClr val="black"/>
                </a:solidFill>
                <a:latin typeface="Montserrat Light" panose="00000400000000000000" pitchFamily="2" charset="0"/>
              </a:rPr>
              <a:t>: 9 May to 9 June 2022</a:t>
            </a:r>
          </a:p>
          <a:p>
            <a:pPr marL="50800" lvl="0" algn="just">
              <a:defRPr/>
            </a:pPr>
            <a:endParaRPr lang="en-US" sz="1800" dirty="0">
              <a:solidFill>
                <a:prstClr val="black"/>
              </a:solidFill>
              <a:latin typeface="Montserrat Light" panose="00000400000000000000" pitchFamily="2" charset="0"/>
            </a:endParaRPr>
          </a:p>
          <a:p>
            <a:pPr marL="50800" lvl="0" algn="just">
              <a:defRPr/>
            </a:pPr>
            <a:r>
              <a:rPr lang="en-US" sz="1800" b="1" dirty="0">
                <a:solidFill>
                  <a:prstClr val="black"/>
                </a:solidFill>
                <a:latin typeface="Montserrat Light" panose="00000400000000000000" pitchFamily="2" charset="0"/>
              </a:rPr>
              <a:t>Duration</a:t>
            </a:r>
            <a:r>
              <a:rPr lang="en-US" sz="1800" dirty="0">
                <a:solidFill>
                  <a:prstClr val="black"/>
                </a:solidFill>
                <a:latin typeface="Montserrat Light" panose="00000400000000000000" pitchFamily="2" charset="0"/>
              </a:rPr>
              <a:t>: 5 training sessions and 2 workshops </a:t>
            </a:r>
          </a:p>
          <a:p>
            <a:pPr marL="50800" lvl="0" algn="just">
              <a:defRPr/>
            </a:pPr>
            <a:endParaRPr lang="en-US" sz="1800" dirty="0">
              <a:solidFill>
                <a:prstClr val="black"/>
              </a:solidFill>
              <a:latin typeface="Montserrat Light" panose="00000400000000000000" pitchFamily="2" charset="0"/>
            </a:endParaRPr>
          </a:p>
          <a:p>
            <a:pPr marL="50800" lvl="0" algn="just">
              <a:defRPr/>
            </a:pPr>
            <a:r>
              <a:rPr lang="en-US" sz="1800" b="1" dirty="0">
                <a:solidFill>
                  <a:prstClr val="black"/>
                </a:solidFill>
                <a:latin typeface="Montserrat Light" panose="00000400000000000000" pitchFamily="2" charset="0"/>
              </a:rPr>
              <a:t>Beneficiaries</a:t>
            </a:r>
            <a:r>
              <a:rPr lang="en-US" sz="1800" dirty="0">
                <a:solidFill>
                  <a:prstClr val="black"/>
                </a:solidFill>
                <a:latin typeface="Montserrat Light" panose="00000400000000000000" pitchFamily="2" charset="0"/>
              </a:rPr>
              <a:t>: Professionals from the building sector in Vietnam (developers, architects, engineers, building sustainability practitioners)</a:t>
            </a:r>
          </a:p>
          <a:p>
            <a:pPr marL="50800" lvl="0" algn="just">
              <a:defRPr/>
            </a:pPr>
            <a:endParaRPr lang="en-US" sz="1800" dirty="0">
              <a:solidFill>
                <a:prstClr val="black"/>
              </a:solidFill>
              <a:latin typeface="Montserrat Light" panose="00000400000000000000" pitchFamily="2" charset="0"/>
            </a:endParaRPr>
          </a:p>
          <a:p>
            <a:pPr marL="50800" lvl="0" algn="just">
              <a:defRPr/>
            </a:pPr>
            <a:r>
              <a:rPr lang="en-US" sz="1800" b="1" dirty="0">
                <a:solidFill>
                  <a:prstClr val="black"/>
                </a:solidFill>
                <a:latin typeface="Montserrat Light" panose="00000400000000000000" pitchFamily="2" charset="0"/>
              </a:rPr>
              <a:t>Language</a:t>
            </a:r>
            <a:r>
              <a:rPr lang="en-US" sz="1800" dirty="0">
                <a:solidFill>
                  <a:prstClr val="black"/>
                </a:solidFill>
                <a:latin typeface="Montserrat Light" panose="00000400000000000000" pitchFamily="2" charset="0"/>
              </a:rPr>
              <a:t>: Vietnamese and French</a:t>
            </a:r>
          </a:p>
        </p:txBody>
      </p:sp>
      <p:pic>
        <p:nvPicPr>
          <p:cNvPr id="28" name="Picture 27">
            <a:extLst>
              <a:ext uri="{FF2B5EF4-FFF2-40B4-BE49-F238E27FC236}">
                <a16:creationId xmlns:a16="http://schemas.microsoft.com/office/drawing/2014/main" id="{A61E4471-F8BF-43A4-9E02-A4FEA2C5F5C3}"/>
              </a:ext>
            </a:extLst>
          </p:cNvPr>
          <p:cNvPicPr>
            <a:picLocks noChangeAspect="1"/>
          </p:cNvPicPr>
          <p:nvPr/>
        </p:nvPicPr>
        <p:blipFill rotWithShape="1">
          <a:blip r:embed="rId5"/>
          <a:srcRect t="10290" b="12482"/>
          <a:stretch/>
        </p:blipFill>
        <p:spPr>
          <a:xfrm>
            <a:off x="11463737" y="7557915"/>
            <a:ext cx="4653987" cy="2020753"/>
          </a:xfrm>
          <a:prstGeom prst="rect">
            <a:avLst/>
          </a:prstGeom>
        </p:spPr>
      </p:pic>
      <p:pic>
        <p:nvPicPr>
          <p:cNvPr id="32" name="Picture 31">
            <a:extLst>
              <a:ext uri="{FF2B5EF4-FFF2-40B4-BE49-F238E27FC236}">
                <a16:creationId xmlns:a16="http://schemas.microsoft.com/office/drawing/2014/main" id="{BE3ADD78-76F0-4C30-AA00-A549E9C464D0}"/>
              </a:ext>
            </a:extLst>
          </p:cNvPr>
          <p:cNvPicPr>
            <a:picLocks noChangeAspect="1"/>
          </p:cNvPicPr>
          <p:nvPr/>
        </p:nvPicPr>
        <p:blipFill rotWithShape="1">
          <a:blip r:embed="rId6"/>
          <a:srcRect t="3131" r="17099" b="25672"/>
          <a:stretch/>
        </p:blipFill>
        <p:spPr>
          <a:xfrm>
            <a:off x="6196327" y="7557915"/>
            <a:ext cx="4077563" cy="1969827"/>
          </a:xfrm>
          <a:prstGeom prst="rect">
            <a:avLst/>
          </a:prstGeom>
        </p:spPr>
      </p:pic>
      <p:pic>
        <p:nvPicPr>
          <p:cNvPr id="1026" name="Picture 2" descr="Có thể là hình ảnh về một hoặc nhiều người và văn bản cho biết 'ĐÀO TẠO TRỰCTUYẾN KIẾN TRÚC SINH KHÍ HẬU NGUYÊN TẮC VÀ ÁP DỤNG THỰC TIỄN 09.05 09.06.2022 BỘXDỤNG FRANÇAIS ( 带無 8PEEB I EEN ETNAM NETWORK 1 GIỚI THIỆU NTRODUCTION 150+'">
            <a:extLst>
              <a:ext uri="{FF2B5EF4-FFF2-40B4-BE49-F238E27FC236}">
                <a16:creationId xmlns:a16="http://schemas.microsoft.com/office/drawing/2014/main" id="{62986275-3A7B-4804-B332-3D3417C288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456" y="7524960"/>
            <a:ext cx="3918024" cy="20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1333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4">
            <a:extLst>
              <a:ext uri="{FF2B5EF4-FFF2-40B4-BE49-F238E27FC236}">
                <a16:creationId xmlns:a16="http://schemas.microsoft.com/office/drawing/2014/main" id="{B5678257-DBF6-45F5-9201-7D19318BD76F}"/>
              </a:ext>
            </a:extLst>
          </p:cNvPr>
          <p:cNvSpPr txBox="1">
            <a:spLocks/>
          </p:cNvSpPr>
          <p:nvPr/>
        </p:nvSpPr>
        <p:spPr>
          <a:xfrm>
            <a:off x="1089764" y="871746"/>
            <a:ext cx="13791335" cy="894423"/>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1.2. </a:t>
            </a:r>
            <a:r>
              <a:rPr lang="en-US" sz="3000" dirty="0" err="1">
                <a:solidFill>
                  <a:schemeClr val="bg1">
                    <a:lumMod val="50000"/>
                  </a:schemeClr>
                </a:solidFill>
              </a:rPr>
              <a:t>Đối</a:t>
            </a:r>
            <a:r>
              <a:rPr lang="en-US" sz="3000" dirty="0">
                <a:solidFill>
                  <a:schemeClr val="bg1">
                    <a:lumMod val="50000"/>
                  </a:schemeClr>
                </a:solidFill>
              </a:rPr>
              <a:t> tác </a:t>
            </a:r>
            <a:r>
              <a:rPr lang="en-US" sz="3000" dirty="0" err="1">
                <a:solidFill>
                  <a:schemeClr val="bg1">
                    <a:lumMod val="50000"/>
                  </a:schemeClr>
                </a:solidFill>
              </a:rPr>
              <a:t>chương</a:t>
            </a:r>
            <a:r>
              <a:rPr lang="en-US" sz="3000" dirty="0">
                <a:solidFill>
                  <a:schemeClr val="bg1">
                    <a:lumMod val="50000"/>
                  </a:schemeClr>
                </a:solidFill>
              </a:rPr>
              <a:t> </a:t>
            </a:r>
            <a:r>
              <a:rPr lang="en-US" sz="3000" dirty="0" err="1">
                <a:solidFill>
                  <a:schemeClr val="bg1">
                    <a:lumMod val="50000"/>
                  </a:schemeClr>
                </a:solidFill>
              </a:rPr>
              <a:t>trình</a:t>
            </a:r>
            <a:endParaRPr lang="de-DE" sz="3000" b="1" dirty="0">
              <a:solidFill>
                <a:schemeClr val="bg1">
                  <a:lumMod val="50000"/>
                </a:schemeClr>
              </a:solidFill>
            </a:endParaRPr>
          </a:p>
        </p:txBody>
      </p:sp>
      <p:sp>
        <p:nvSpPr>
          <p:cNvPr id="28" name="Hộp Văn bản 27">
            <a:extLst>
              <a:ext uri="{FF2B5EF4-FFF2-40B4-BE49-F238E27FC236}">
                <a16:creationId xmlns:a16="http://schemas.microsoft.com/office/drawing/2014/main" id="{8F28B564-A070-43FD-BF7B-A5731A9BE6AB}"/>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1. </a:t>
            </a:r>
            <a:r>
              <a:rPr lang="en-US" sz="3600" dirty="0" err="1">
                <a:solidFill>
                  <a:srgbClr val="335534"/>
                </a:solidFill>
                <a:latin typeface="Montserrat Medium" panose="00000600000000000000" pitchFamily="50" charset="0"/>
              </a:rPr>
              <a:t>Programme</a:t>
            </a:r>
            <a:r>
              <a:rPr lang="en-US" sz="3600" dirty="0">
                <a:solidFill>
                  <a:srgbClr val="335534"/>
                </a:solidFill>
                <a:latin typeface="Montserrat Medium" panose="00000600000000000000" pitchFamily="50" charset="0"/>
              </a:rPr>
              <a:t> overview</a:t>
            </a:r>
            <a:endParaRPr lang="en-US" sz="3200" dirty="0">
              <a:solidFill>
                <a:srgbClr val="335534"/>
              </a:solidFill>
              <a:latin typeface="Montserrat Medium" panose="00000600000000000000" pitchFamily="50" charset="0"/>
            </a:endParaRPr>
          </a:p>
        </p:txBody>
      </p:sp>
      <p:sp>
        <p:nvSpPr>
          <p:cNvPr id="5" name="Rectangle 4"/>
          <p:cNvSpPr/>
          <p:nvPr/>
        </p:nvSpPr>
        <p:spPr>
          <a:xfrm>
            <a:off x="534815" y="3601298"/>
            <a:ext cx="4248471" cy="646331"/>
          </a:xfrm>
          <a:prstGeom prst="rect">
            <a:avLst/>
          </a:prstGeom>
        </p:spPr>
        <p:txBody>
          <a:bodyPr vert="horz" wrap="square" anchor="ctr">
            <a:spAutoFit/>
          </a:bodyPr>
          <a:lstStyle/>
          <a:p>
            <a:pPr marL="50800" algn="ctr">
              <a:spcAft>
                <a:spcPts val="0"/>
              </a:spcAft>
            </a:pPr>
            <a:r>
              <a:rPr lang="en-US" sz="1800" dirty="0">
                <a:latin typeface="Montserrat Light" panose="00000400000000000000" pitchFamily="2" charset="0"/>
              </a:rPr>
              <a:t>French Agency for Ecological Transition (ADEME)</a:t>
            </a:r>
          </a:p>
        </p:txBody>
      </p:sp>
      <p:pic>
        <p:nvPicPr>
          <p:cNvPr id="8" name="Picture 7" descr="Graphical user interface&#10;&#10;Description automatically generated with medium confidence">
            <a:extLst>
              <a:ext uri="{FF2B5EF4-FFF2-40B4-BE49-F238E27FC236}">
                <a16:creationId xmlns:a16="http://schemas.microsoft.com/office/drawing/2014/main" id="{61B809CF-B217-4DFE-82CC-F338519CF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753" y="1878560"/>
            <a:ext cx="3456049" cy="1543406"/>
          </a:xfrm>
          <a:prstGeom prst="rect">
            <a:avLst/>
          </a:prstGeom>
        </p:spPr>
      </p:pic>
      <p:pic>
        <p:nvPicPr>
          <p:cNvPr id="10" name="Picture 9" descr="Logo&#10;&#10;Description automatically generated">
            <a:extLst>
              <a:ext uri="{FF2B5EF4-FFF2-40B4-BE49-F238E27FC236}">
                <a16:creationId xmlns:a16="http://schemas.microsoft.com/office/drawing/2014/main" id="{7CFA08C6-1CC4-4B09-897F-A9C699648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3055" y="1896986"/>
            <a:ext cx="1785196" cy="1535269"/>
          </a:xfrm>
          <a:prstGeom prst="rect">
            <a:avLst/>
          </a:prstGeom>
        </p:spPr>
      </p:pic>
      <p:pic>
        <p:nvPicPr>
          <p:cNvPr id="11" name="Picture 10" descr="Text&#10;&#10;Description automatically generated">
            <a:extLst>
              <a:ext uri="{FF2B5EF4-FFF2-40B4-BE49-F238E27FC236}">
                <a16:creationId xmlns:a16="http://schemas.microsoft.com/office/drawing/2014/main" id="{A2948B32-19B2-4EAB-90D0-2BE79BCD2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7505" y="1795186"/>
            <a:ext cx="3381375" cy="1590675"/>
          </a:xfrm>
          <a:prstGeom prst="rect">
            <a:avLst/>
          </a:prstGeom>
        </p:spPr>
      </p:pic>
      <p:pic>
        <p:nvPicPr>
          <p:cNvPr id="12" name="Picture 11" descr="Text&#10;&#10;Description automatically generated">
            <a:extLst>
              <a:ext uri="{FF2B5EF4-FFF2-40B4-BE49-F238E27FC236}">
                <a16:creationId xmlns:a16="http://schemas.microsoft.com/office/drawing/2014/main" id="{8CFF04BE-9D20-4FD4-BCF9-83C6F995D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98260" y="1838085"/>
            <a:ext cx="2368194" cy="1624356"/>
          </a:xfrm>
          <a:prstGeom prst="rect">
            <a:avLst/>
          </a:prstGeom>
        </p:spPr>
      </p:pic>
      <p:sp>
        <p:nvSpPr>
          <p:cNvPr id="13" name="TextBox 12">
            <a:extLst>
              <a:ext uri="{FF2B5EF4-FFF2-40B4-BE49-F238E27FC236}">
                <a16:creationId xmlns:a16="http://schemas.microsoft.com/office/drawing/2014/main" id="{0450C4AA-3CFD-47D6-8A73-8060660D16F3}"/>
              </a:ext>
            </a:extLst>
          </p:cNvPr>
          <p:cNvSpPr txBox="1"/>
          <p:nvPr/>
        </p:nvSpPr>
        <p:spPr>
          <a:xfrm>
            <a:off x="5350593" y="3601298"/>
            <a:ext cx="2870120" cy="646331"/>
          </a:xfrm>
          <a:prstGeom prst="rect">
            <a:avLst/>
          </a:prstGeom>
          <a:noFill/>
        </p:spPr>
        <p:txBody>
          <a:bodyPr wrap="square">
            <a:spAutoFit/>
          </a:bodyPr>
          <a:lstStyle/>
          <a:p>
            <a:pPr marL="50800" algn="ctr">
              <a:spcAft>
                <a:spcPts val="0"/>
              </a:spcAft>
            </a:pPr>
            <a:r>
              <a:rPr lang="en-US" sz="1800" dirty="0">
                <a:latin typeface="Montserrat Light" panose="00000400000000000000" pitchFamily="2" charset="0"/>
              </a:rPr>
              <a:t>Ministry of Construction (MOC)</a:t>
            </a:r>
          </a:p>
        </p:txBody>
      </p:sp>
      <p:sp>
        <p:nvSpPr>
          <p:cNvPr id="19" name="TextBox 18">
            <a:extLst>
              <a:ext uri="{FF2B5EF4-FFF2-40B4-BE49-F238E27FC236}">
                <a16:creationId xmlns:a16="http://schemas.microsoft.com/office/drawing/2014/main" id="{91A30585-564E-48C2-96DC-6B3407500386}"/>
              </a:ext>
            </a:extLst>
          </p:cNvPr>
          <p:cNvSpPr txBox="1"/>
          <p:nvPr/>
        </p:nvSpPr>
        <p:spPr>
          <a:xfrm>
            <a:off x="8892762" y="3595028"/>
            <a:ext cx="3590860" cy="646331"/>
          </a:xfrm>
          <a:prstGeom prst="rect">
            <a:avLst/>
          </a:prstGeom>
          <a:noFill/>
        </p:spPr>
        <p:txBody>
          <a:bodyPr wrap="square">
            <a:spAutoFit/>
          </a:bodyPr>
          <a:lstStyle/>
          <a:p>
            <a:pPr marL="50800" algn="ctr">
              <a:spcAft>
                <a:spcPts val="0"/>
              </a:spcAft>
            </a:pPr>
            <a:r>
              <a:rPr lang="en-US" sz="1800" dirty="0">
                <a:latin typeface="Montserrat Light" panose="00000400000000000000" pitchFamily="2" charset="0"/>
              </a:rPr>
              <a:t>The </a:t>
            </a:r>
            <a:r>
              <a:rPr lang="en-US" sz="1800" dirty="0" err="1">
                <a:latin typeface="Montserrat Light" panose="00000400000000000000" pitchFamily="2" charset="0"/>
              </a:rPr>
              <a:t>Programme</a:t>
            </a:r>
            <a:r>
              <a:rPr lang="en-US" sz="1800" dirty="0">
                <a:latin typeface="Montserrat Light" panose="00000400000000000000" pitchFamily="2" charset="0"/>
              </a:rPr>
              <a:t> for Energy Efficiency in Buildings (PEEB)</a:t>
            </a:r>
          </a:p>
        </p:txBody>
      </p:sp>
      <p:sp>
        <p:nvSpPr>
          <p:cNvPr id="21" name="TextBox 20">
            <a:extLst>
              <a:ext uri="{FF2B5EF4-FFF2-40B4-BE49-F238E27FC236}">
                <a16:creationId xmlns:a16="http://schemas.microsoft.com/office/drawing/2014/main" id="{6C347F5E-2F5A-413E-900A-A58D8647A284}"/>
              </a:ext>
            </a:extLst>
          </p:cNvPr>
          <p:cNvSpPr txBox="1"/>
          <p:nvPr/>
        </p:nvSpPr>
        <p:spPr>
          <a:xfrm>
            <a:off x="13197592" y="3562372"/>
            <a:ext cx="3367013" cy="646331"/>
          </a:xfrm>
          <a:prstGeom prst="rect">
            <a:avLst/>
          </a:prstGeom>
          <a:noFill/>
        </p:spPr>
        <p:txBody>
          <a:bodyPr wrap="square">
            <a:spAutoFit/>
          </a:bodyPr>
          <a:lstStyle/>
          <a:p>
            <a:pPr marL="50800" algn="ctr">
              <a:spcAft>
                <a:spcPts val="0"/>
              </a:spcAft>
            </a:pPr>
            <a:r>
              <a:rPr lang="en-US" sz="1800" dirty="0">
                <a:latin typeface="Montserrat Light" panose="00000400000000000000" pitchFamily="2" charset="0"/>
              </a:rPr>
              <a:t>Vietnam Energy Efficiency Network (EEN-Vietnam)</a:t>
            </a:r>
          </a:p>
        </p:txBody>
      </p:sp>
      <p:sp>
        <p:nvSpPr>
          <p:cNvPr id="22" name="Rectangle 21">
            <a:extLst>
              <a:ext uri="{FF2B5EF4-FFF2-40B4-BE49-F238E27FC236}">
                <a16:creationId xmlns:a16="http://schemas.microsoft.com/office/drawing/2014/main" id="{4D922774-E7E4-4F55-81B7-0604D2A912E7}"/>
              </a:ext>
            </a:extLst>
          </p:cNvPr>
          <p:cNvSpPr/>
          <p:nvPr/>
        </p:nvSpPr>
        <p:spPr>
          <a:xfrm>
            <a:off x="3524089" y="5346296"/>
            <a:ext cx="4737932" cy="923330"/>
          </a:xfrm>
          <a:prstGeom prst="rect">
            <a:avLst/>
          </a:prstGeom>
        </p:spPr>
        <p:txBody>
          <a:bodyPr wrap="square">
            <a:spAutoFit/>
          </a:bodyPr>
          <a:lstStyle/>
          <a:p>
            <a:pPr algn="just" fontAlgn="base"/>
            <a:r>
              <a:rPr lang="en-US" sz="1800" b="1" dirty="0">
                <a:latin typeface="Montserrat Light" panose="00000400000000000000" pitchFamily="2" charset="0"/>
              </a:rPr>
              <a:t>Prof. François Garde</a:t>
            </a:r>
            <a:r>
              <a:rPr lang="en-US" sz="1800" dirty="0">
                <a:latin typeface="Montserrat Light" panose="00000400000000000000" pitchFamily="2" charset="0"/>
              </a:rPr>
              <a:t>, Director and Professor at the ESIROI School of Engineering, </a:t>
            </a:r>
            <a:r>
              <a:rPr lang="en-US" sz="1800" dirty="0">
                <a:latin typeface="Montserrat Light" panose="00000400000000000000" pitchFamily="2" charset="0"/>
                <a:hlinkClick r:id="rId7"/>
              </a:rPr>
              <a:t>University of La Réunion</a:t>
            </a:r>
            <a:r>
              <a:rPr lang="en-US" sz="1800" dirty="0">
                <a:latin typeface="Montserrat Light" panose="00000400000000000000" pitchFamily="2" charset="0"/>
              </a:rPr>
              <a:t>.</a:t>
            </a:r>
          </a:p>
        </p:txBody>
      </p:sp>
      <p:sp>
        <p:nvSpPr>
          <p:cNvPr id="23" name="Rectangle 22">
            <a:extLst>
              <a:ext uri="{FF2B5EF4-FFF2-40B4-BE49-F238E27FC236}">
                <a16:creationId xmlns:a16="http://schemas.microsoft.com/office/drawing/2014/main" id="{BCE1F203-EB8D-4363-BD32-FFEF2462FA11}"/>
              </a:ext>
            </a:extLst>
          </p:cNvPr>
          <p:cNvSpPr/>
          <p:nvPr/>
        </p:nvSpPr>
        <p:spPr>
          <a:xfrm>
            <a:off x="3524089" y="7626614"/>
            <a:ext cx="4737932" cy="1200329"/>
          </a:xfrm>
          <a:prstGeom prst="rect">
            <a:avLst/>
          </a:prstGeom>
        </p:spPr>
        <p:txBody>
          <a:bodyPr wrap="square">
            <a:spAutoFit/>
          </a:bodyPr>
          <a:lstStyle/>
          <a:p>
            <a:pPr algn="just"/>
            <a:r>
              <a:rPr lang="en-US" sz="1800" b="1" dirty="0">
                <a:latin typeface="Montserrat Light" panose="00000400000000000000" pitchFamily="2" charset="0"/>
              </a:rPr>
              <a:t>Prof. Dr. Antoine </a:t>
            </a:r>
            <a:r>
              <a:rPr lang="en-US" sz="1800" b="1" dirty="0" err="1">
                <a:latin typeface="Montserrat Light" panose="00000400000000000000" pitchFamily="2" charset="0"/>
              </a:rPr>
              <a:t>Perrau</a:t>
            </a:r>
            <a:r>
              <a:rPr lang="en-US" sz="1800" dirty="0">
                <a:latin typeface="Montserrat Light" panose="00000400000000000000" pitchFamily="2" charset="0"/>
              </a:rPr>
              <a:t>, manager of LAB </a:t>
            </a:r>
            <a:r>
              <a:rPr lang="en-US" sz="1800" dirty="0" err="1">
                <a:latin typeface="Montserrat Light" panose="00000400000000000000" pitchFamily="2" charset="0"/>
              </a:rPr>
              <a:t>Réunion</a:t>
            </a:r>
            <a:r>
              <a:rPr lang="en-US" sz="1800" dirty="0">
                <a:latin typeface="Montserrat Light" panose="00000400000000000000" pitchFamily="2" charset="0"/>
              </a:rPr>
              <a:t>, and co-manager of urban, landscape and QEB design office, </a:t>
            </a:r>
            <a:r>
              <a:rPr lang="en-US" sz="1800" dirty="0">
                <a:latin typeface="Montserrat Light" panose="00000400000000000000" pitchFamily="2" charset="0"/>
                <a:hlinkClick r:id="rId8"/>
              </a:rPr>
              <a:t>LEU </a:t>
            </a:r>
            <a:r>
              <a:rPr lang="en-US" sz="1800" dirty="0" err="1">
                <a:latin typeface="Montserrat Light" panose="00000400000000000000" pitchFamily="2" charset="0"/>
                <a:hlinkClick r:id="rId8"/>
              </a:rPr>
              <a:t>Réunion</a:t>
            </a:r>
            <a:r>
              <a:rPr lang="en-US" sz="1800" dirty="0">
                <a:latin typeface="Montserrat Light" panose="00000400000000000000" pitchFamily="2" charset="0"/>
              </a:rPr>
              <a:t>.</a:t>
            </a:r>
          </a:p>
        </p:txBody>
      </p:sp>
      <p:sp>
        <p:nvSpPr>
          <p:cNvPr id="24" name="Rectangle 23">
            <a:extLst>
              <a:ext uri="{FF2B5EF4-FFF2-40B4-BE49-F238E27FC236}">
                <a16:creationId xmlns:a16="http://schemas.microsoft.com/office/drawing/2014/main" id="{CBD132EC-C490-40DA-84B5-B866CDB8D84E}"/>
              </a:ext>
            </a:extLst>
          </p:cNvPr>
          <p:cNvSpPr/>
          <p:nvPr/>
        </p:nvSpPr>
        <p:spPr>
          <a:xfrm>
            <a:off x="12200111" y="5334417"/>
            <a:ext cx="4131635" cy="923330"/>
          </a:xfrm>
          <a:prstGeom prst="rect">
            <a:avLst/>
          </a:prstGeom>
        </p:spPr>
        <p:txBody>
          <a:bodyPr wrap="square">
            <a:spAutoFit/>
          </a:bodyPr>
          <a:lstStyle/>
          <a:p>
            <a:pPr algn="just"/>
            <a:r>
              <a:rPr lang="en-US" sz="1800" b="1" dirty="0">
                <a:latin typeface="Montserrat Light" panose="00000400000000000000" pitchFamily="2" charset="0"/>
              </a:rPr>
              <a:t>Dr. </a:t>
            </a:r>
            <a:r>
              <a:rPr lang="en-US" sz="1800" b="1" dirty="0" err="1">
                <a:latin typeface="Montserrat Light" panose="00000400000000000000" pitchFamily="2" charset="0"/>
              </a:rPr>
              <a:t>Brahmanand</a:t>
            </a:r>
            <a:r>
              <a:rPr lang="en-US" sz="1800" b="1" dirty="0">
                <a:latin typeface="Montserrat Light" panose="00000400000000000000" pitchFamily="2" charset="0"/>
              </a:rPr>
              <a:t> </a:t>
            </a:r>
            <a:r>
              <a:rPr lang="en-US" sz="1800" b="1" dirty="0" err="1">
                <a:latin typeface="Montserrat Light" panose="00000400000000000000" pitchFamily="2" charset="0"/>
              </a:rPr>
              <a:t>Mohanty</a:t>
            </a:r>
            <a:r>
              <a:rPr lang="en-US" sz="1800" dirty="0">
                <a:latin typeface="Montserrat Light" panose="00000400000000000000" pitchFamily="2" charset="0"/>
              </a:rPr>
              <a:t>,  Asian regional advisor, Agency for Ecological Transition (ADEME).</a:t>
            </a:r>
          </a:p>
        </p:txBody>
      </p:sp>
      <p:sp>
        <p:nvSpPr>
          <p:cNvPr id="25" name="Rectangle 24">
            <a:extLst>
              <a:ext uri="{FF2B5EF4-FFF2-40B4-BE49-F238E27FC236}">
                <a16:creationId xmlns:a16="http://schemas.microsoft.com/office/drawing/2014/main" id="{BCB7B3BA-3949-41F6-9BF2-9A39BC1214A7}"/>
              </a:ext>
            </a:extLst>
          </p:cNvPr>
          <p:cNvSpPr/>
          <p:nvPr/>
        </p:nvSpPr>
        <p:spPr>
          <a:xfrm>
            <a:off x="12243912" y="7452347"/>
            <a:ext cx="4131636" cy="923330"/>
          </a:xfrm>
          <a:prstGeom prst="rect">
            <a:avLst/>
          </a:prstGeom>
        </p:spPr>
        <p:txBody>
          <a:bodyPr wrap="square">
            <a:spAutoFit/>
          </a:bodyPr>
          <a:lstStyle/>
          <a:p>
            <a:pPr algn="just"/>
            <a:r>
              <a:rPr lang="en-US" sz="1800" b="1" dirty="0">
                <a:latin typeface="Montserrat Light" panose="00000400000000000000" pitchFamily="2" charset="0"/>
              </a:rPr>
              <a:t>Arch. Nguyen Ngoc </a:t>
            </a:r>
            <a:r>
              <a:rPr lang="en-US" sz="1800" b="1" dirty="0" err="1">
                <a:latin typeface="Montserrat Light" panose="00000400000000000000" pitchFamily="2" charset="0"/>
              </a:rPr>
              <a:t>Tu</a:t>
            </a:r>
            <a:r>
              <a:rPr lang="en-US" sz="1800" dirty="0">
                <a:latin typeface="Montserrat Light" panose="00000400000000000000" pitchFamily="2" charset="0"/>
              </a:rPr>
              <a:t>, consulting expert on energy efficient buildings.</a:t>
            </a:r>
          </a:p>
        </p:txBody>
      </p:sp>
      <p:sp>
        <p:nvSpPr>
          <p:cNvPr id="16" name="TextBox 15">
            <a:extLst>
              <a:ext uri="{FF2B5EF4-FFF2-40B4-BE49-F238E27FC236}">
                <a16:creationId xmlns:a16="http://schemas.microsoft.com/office/drawing/2014/main" id="{09DA03D7-89F3-4630-A81F-D948FBF18FA0}"/>
              </a:ext>
            </a:extLst>
          </p:cNvPr>
          <p:cNvSpPr txBox="1"/>
          <p:nvPr/>
        </p:nvSpPr>
        <p:spPr>
          <a:xfrm>
            <a:off x="2980411" y="4588768"/>
            <a:ext cx="2870120" cy="560677"/>
          </a:xfrm>
          <a:prstGeom prst="rect">
            <a:avLst/>
          </a:prstGeom>
          <a:noFill/>
        </p:spPr>
        <p:txBody>
          <a:bodyPr wrap="square" rtlCol="0">
            <a:spAutoFit/>
          </a:bodyPr>
          <a:lstStyle/>
          <a:p>
            <a:pPr algn="ctr"/>
            <a:r>
              <a:rPr lang="en-GB" b="1" dirty="0">
                <a:solidFill>
                  <a:srgbClr val="436C40"/>
                </a:solidFill>
                <a:latin typeface="Montserrat" panose="00000500000000000000" pitchFamily="2" charset="0"/>
              </a:rPr>
              <a:t>Trainer</a:t>
            </a:r>
          </a:p>
        </p:txBody>
      </p:sp>
      <p:sp>
        <p:nvSpPr>
          <p:cNvPr id="27" name="TextBox 26">
            <a:extLst>
              <a:ext uri="{FF2B5EF4-FFF2-40B4-BE49-F238E27FC236}">
                <a16:creationId xmlns:a16="http://schemas.microsoft.com/office/drawing/2014/main" id="{639B3609-E4FD-4034-9C1D-E26ECB474A46}"/>
              </a:ext>
            </a:extLst>
          </p:cNvPr>
          <p:cNvSpPr txBox="1"/>
          <p:nvPr/>
        </p:nvSpPr>
        <p:spPr>
          <a:xfrm>
            <a:off x="11996587" y="4729475"/>
            <a:ext cx="2870120" cy="560677"/>
          </a:xfrm>
          <a:prstGeom prst="rect">
            <a:avLst/>
          </a:prstGeom>
          <a:noFill/>
        </p:spPr>
        <p:txBody>
          <a:bodyPr wrap="square" rtlCol="0">
            <a:spAutoFit/>
          </a:bodyPr>
          <a:lstStyle/>
          <a:p>
            <a:pPr algn="ctr"/>
            <a:r>
              <a:rPr lang="en-GB" b="1" dirty="0">
                <a:solidFill>
                  <a:srgbClr val="436C40"/>
                </a:solidFill>
                <a:latin typeface="Montserrat" panose="00000500000000000000" pitchFamily="2" charset="0"/>
              </a:rPr>
              <a:t>Facilitator</a:t>
            </a:r>
          </a:p>
        </p:txBody>
      </p:sp>
      <p:pic>
        <p:nvPicPr>
          <p:cNvPr id="29" name="Picture 28">
            <a:extLst>
              <a:ext uri="{FF2B5EF4-FFF2-40B4-BE49-F238E27FC236}">
                <a16:creationId xmlns:a16="http://schemas.microsoft.com/office/drawing/2014/main" id="{8F37AB3F-A7C8-4901-82CF-0AADB1F79C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750" t="8546" r="28841" b="24353"/>
          <a:stretch/>
        </p:blipFill>
        <p:spPr>
          <a:xfrm>
            <a:off x="1127571" y="7072781"/>
            <a:ext cx="2085556" cy="2196507"/>
          </a:xfrm>
          <a:prstGeom prst="ellipse">
            <a:avLst/>
          </a:prstGeom>
          <a:ln>
            <a:solidFill>
              <a:srgbClr val="436C40"/>
            </a:solidFill>
          </a:ln>
        </p:spPr>
      </p:pic>
      <p:pic>
        <p:nvPicPr>
          <p:cNvPr id="30" name="Picture 29">
            <a:extLst>
              <a:ext uri="{FF2B5EF4-FFF2-40B4-BE49-F238E27FC236}">
                <a16:creationId xmlns:a16="http://schemas.microsoft.com/office/drawing/2014/main" id="{B2820788-C0E1-4799-80BF-27996EAEB074}"/>
              </a:ext>
            </a:extLst>
          </p:cNvPr>
          <p:cNvPicPr>
            <a:picLocks noChangeAspect="1"/>
          </p:cNvPicPr>
          <p:nvPr/>
        </p:nvPicPr>
        <p:blipFill rotWithShape="1">
          <a:blip r:embed="rId10">
            <a:extLst>
              <a:ext uri="{28A0092B-C50C-407E-A947-70E740481C1C}">
                <a14:useLocalDpi xmlns:a14="http://schemas.microsoft.com/office/drawing/2010/main" val="0"/>
              </a:ext>
            </a:extLst>
          </a:blip>
          <a:srcRect l="235" t="6819" r="14336" b="36663"/>
          <a:stretch/>
        </p:blipFill>
        <p:spPr>
          <a:xfrm>
            <a:off x="1127571" y="4626133"/>
            <a:ext cx="2087569" cy="2081442"/>
          </a:xfrm>
          <a:prstGeom prst="flowChartConnector">
            <a:avLst/>
          </a:prstGeom>
          <a:ln>
            <a:solidFill>
              <a:srgbClr val="436C40"/>
            </a:solidFill>
          </a:ln>
        </p:spPr>
      </p:pic>
      <p:sp>
        <p:nvSpPr>
          <p:cNvPr id="31" name="TextBox 30">
            <a:extLst>
              <a:ext uri="{FF2B5EF4-FFF2-40B4-BE49-F238E27FC236}">
                <a16:creationId xmlns:a16="http://schemas.microsoft.com/office/drawing/2014/main" id="{0683341D-8EDD-414F-B47E-EA96B6F956D2}"/>
              </a:ext>
            </a:extLst>
          </p:cNvPr>
          <p:cNvSpPr txBox="1"/>
          <p:nvPr/>
        </p:nvSpPr>
        <p:spPr>
          <a:xfrm>
            <a:off x="2845777" y="6942601"/>
            <a:ext cx="2870120" cy="560677"/>
          </a:xfrm>
          <a:prstGeom prst="rect">
            <a:avLst/>
          </a:prstGeom>
          <a:noFill/>
        </p:spPr>
        <p:txBody>
          <a:bodyPr wrap="square" rtlCol="0">
            <a:spAutoFit/>
          </a:bodyPr>
          <a:lstStyle/>
          <a:p>
            <a:pPr algn="ctr"/>
            <a:r>
              <a:rPr lang="en-GB" b="1" dirty="0">
                <a:solidFill>
                  <a:srgbClr val="436C40"/>
                </a:solidFill>
                <a:latin typeface="Montserrat" panose="00000500000000000000" pitchFamily="2" charset="0"/>
              </a:rPr>
              <a:t>Trainer</a:t>
            </a:r>
          </a:p>
        </p:txBody>
      </p:sp>
      <p:pic>
        <p:nvPicPr>
          <p:cNvPr id="32" name="Picture 31">
            <a:extLst>
              <a:ext uri="{FF2B5EF4-FFF2-40B4-BE49-F238E27FC236}">
                <a16:creationId xmlns:a16="http://schemas.microsoft.com/office/drawing/2014/main" id="{ABA4D05E-2F58-4F92-9570-79D169B490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113" t="4527" r="5890" b="25229"/>
          <a:stretch/>
        </p:blipFill>
        <p:spPr>
          <a:xfrm>
            <a:off x="9391799" y="4542431"/>
            <a:ext cx="2136164" cy="2269186"/>
          </a:xfrm>
          <a:prstGeom prst="ellipse">
            <a:avLst/>
          </a:prstGeom>
          <a:ln>
            <a:solidFill>
              <a:srgbClr val="436C40"/>
            </a:solidFill>
          </a:ln>
        </p:spPr>
      </p:pic>
      <p:pic>
        <p:nvPicPr>
          <p:cNvPr id="33" name="Picture 32">
            <a:extLst>
              <a:ext uri="{FF2B5EF4-FFF2-40B4-BE49-F238E27FC236}">
                <a16:creationId xmlns:a16="http://schemas.microsoft.com/office/drawing/2014/main" id="{8435197C-E435-4DCC-B633-083A8EBEFB4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257" t="16360" r="10621" b="32967"/>
          <a:stretch/>
        </p:blipFill>
        <p:spPr>
          <a:xfrm>
            <a:off x="9540079" y="7072781"/>
            <a:ext cx="1987884" cy="2147820"/>
          </a:xfrm>
          <a:prstGeom prst="ellipse">
            <a:avLst/>
          </a:prstGeom>
          <a:ln>
            <a:solidFill>
              <a:srgbClr val="436C40"/>
            </a:solidFill>
          </a:ln>
        </p:spPr>
      </p:pic>
      <p:sp>
        <p:nvSpPr>
          <p:cNvPr id="34" name="TextBox 33">
            <a:extLst>
              <a:ext uri="{FF2B5EF4-FFF2-40B4-BE49-F238E27FC236}">
                <a16:creationId xmlns:a16="http://schemas.microsoft.com/office/drawing/2014/main" id="{688E1A2D-8B03-40F8-8C34-9662EA91A18C}"/>
              </a:ext>
            </a:extLst>
          </p:cNvPr>
          <p:cNvSpPr txBox="1"/>
          <p:nvPr/>
        </p:nvSpPr>
        <p:spPr>
          <a:xfrm>
            <a:off x="11892556" y="6891670"/>
            <a:ext cx="2870120" cy="560677"/>
          </a:xfrm>
          <a:prstGeom prst="rect">
            <a:avLst/>
          </a:prstGeom>
          <a:noFill/>
        </p:spPr>
        <p:txBody>
          <a:bodyPr wrap="square" rtlCol="0">
            <a:spAutoFit/>
          </a:bodyPr>
          <a:lstStyle/>
          <a:p>
            <a:pPr algn="ctr"/>
            <a:r>
              <a:rPr lang="en-GB" b="1" dirty="0">
                <a:solidFill>
                  <a:srgbClr val="436C40"/>
                </a:solidFill>
                <a:latin typeface="Montserrat" panose="00000500000000000000" pitchFamily="2" charset="0"/>
              </a:rPr>
              <a:t>Facilitator</a:t>
            </a:r>
          </a:p>
        </p:txBody>
      </p:sp>
    </p:spTree>
    <p:extLst>
      <p:ext uri="{BB962C8B-B14F-4D97-AF65-F5344CB8AC3E}">
        <p14:creationId xmlns:p14="http://schemas.microsoft.com/office/powerpoint/2010/main" val="2218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4">
            <a:extLst>
              <a:ext uri="{FF2B5EF4-FFF2-40B4-BE49-F238E27FC236}">
                <a16:creationId xmlns:a16="http://schemas.microsoft.com/office/drawing/2014/main" id="{B5678257-DBF6-45F5-9201-7D19318BD76F}"/>
              </a:ext>
            </a:extLst>
          </p:cNvPr>
          <p:cNvSpPr txBox="1">
            <a:spLocks/>
          </p:cNvSpPr>
          <p:nvPr/>
        </p:nvSpPr>
        <p:spPr>
          <a:xfrm>
            <a:off x="1089764" y="871746"/>
            <a:ext cx="13791335" cy="894423"/>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1.2. </a:t>
            </a:r>
            <a:r>
              <a:rPr lang="en-US" sz="3000" dirty="0" err="1">
                <a:solidFill>
                  <a:schemeClr val="bg1">
                    <a:lumMod val="50000"/>
                  </a:schemeClr>
                </a:solidFill>
              </a:rPr>
              <a:t>Programme</a:t>
            </a:r>
            <a:r>
              <a:rPr lang="en-US" sz="3000" dirty="0">
                <a:solidFill>
                  <a:schemeClr val="bg1">
                    <a:lumMod val="50000"/>
                  </a:schemeClr>
                </a:solidFill>
              </a:rPr>
              <a:t> Partners</a:t>
            </a:r>
            <a:endParaRPr lang="de-DE" sz="3000" b="1" dirty="0">
              <a:solidFill>
                <a:schemeClr val="bg1">
                  <a:lumMod val="50000"/>
                </a:schemeClr>
              </a:solidFill>
            </a:endParaRPr>
          </a:p>
        </p:txBody>
      </p:sp>
      <p:sp>
        <p:nvSpPr>
          <p:cNvPr id="28" name="Hộp Văn bản 27">
            <a:extLst>
              <a:ext uri="{FF2B5EF4-FFF2-40B4-BE49-F238E27FC236}">
                <a16:creationId xmlns:a16="http://schemas.microsoft.com/office/drawing/2014/main" id="{8F28B564-A070-43FD-BF7B-A5731A9BE6AB}"/>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1. </a:t>
            </a:r>
            <a:r>
              <a:rPr lang="en-US" sz="3600" dirty="0" err="1">
                <a:solidFill>
                  <a:srgbClr val="335534"/>
                </a:solidFill>
                <a:latin typeface="Montserrat Medium" panose="00000600000000000000" pitchFamily="50" charset="0"/>
              </a:rPr>
              <a:t>Programme</a:t>
            </a:r>
            <a:r>
              <a:rPr lang="en-US" sz="3600" dirty="0">
                <a:solidFill>
                  <a:srgbClr val="335534"/>
                </a:solidFill>
                <a:latin typeface="Montserrat Medium" panose="00000600000000000000" pitchFamily="50" charset="0"/>
              </a:rPr>
              <a:t> overview</a:t>
            </a:r>
            <a:endParaRPr lang="en-US" sz="3200" dirty="0">
              <a:solidFill>
                <a:srgbClr val="335534"/>
              </a:solidFill>
              <a:latin typeface="Montserrat Medium" panose="00000600000000000000" pitchFamily="50" charset="0"/>
            </a:endParaRPr>
          </a:p>
        </p:txBody>
      </p:sp>
      <p:sp>
        <p:nvSpPr>
          <p:cNvPr id="5" name="Rectangle 4"/>
          <p:cNvSpPr/>
          <p:nvPr/>
        </p:nvSpPr>
        <p:spPr>
          <a:xfrm>
            <a:off x="1089764" y="1745526"/>
            <a:ext cx="4896544" cy="584775"/>
          </a:xfrm>
          <a:prstGeom prst="rect">
            <a:avLst/>
          </a:prstGeom>
        </p:spPr>
        <p:txBody>
          <a:bodyPr wrap="square" anchor="ctr">
            <a:spAutoFit/>
          </a:bodyPr>
          <a:lstStyle/>
          <a:p>
            <a:pPr marL="50800">
              <a:spcAft>
                <a:spcPts val="0"/>
              </a:spcAft>
            </a:pPr>
            <a:r>
              <a:rPr lang="en-US" sz="3200" b="1" dirty="0">
                <a:solidFill>
                  <a:srgbClr val="436C40"/>
                </a:solidFill>
                <a:latin typeface="Montserrat" panose="00000500000000000000" pitchFamily="2" charset="0"/>
              </a:rPr>
              <a:t>Guest speakers</a:t>
            </a:r>
          </a:p>
        </p:txBody>
      </p:sp>
      <p:sp>
        <p:nvSpPr>
          <p:cNvPr id="3" name="Rectangle 2"/>
          <p:cNvSpPr/>
          <p:nvPr/>
        </p:nvSpPr>
        <p:spPr>
          <a:xfrm>
            <a:off x="903864" y="4680443"/>
            <a:ext cx="3545751" cy="830997"/>
          </a:xfrm>
          <a:prstGeom prst="rect">
            <a:avLst/>
          </a:prstGeom>
        </p:spPr>
        <p:txBody>
          <a:bodyPr wrap="square">
            <a:spAutoFit/>
          </a:bodyPr>
          <a:lstStyle/>
          <a:p>
            <a:pPr algn="ctr"/>
            <a:r>
              <a:rPr lang="en-US" sz="1600" b="1" dirty="0">
                <a:latin typeface="Montserrat Light" panose="00000400000000000000" pitchFamily="2" charset="0"/>
              </a:rPr>
              <a:t>Mr. Philippe Masset, </a:t>
            </a:r>
          </a:p>
          <a:p>
            <a:pPr algn="ctr"/>
            <a:r>
              <a:rPr lang="en-US" sz="1600" dirty="0">
                <a:latin typeface="Montserrat Light" panose="00000400000000000000" pitchFamily="2" charset="0"/>
              </a:rPr>
              <a:t>Director of Agency for Ecological Transformation (ADEME)</a:t>
            </a:r>
          </a:p>
        </p:txBody>
      </p:sp>
      <p:pic>
        <p:nvPicPr>
          <p:cNvPr id="2" name="Picture 1"/>
          <p:cNvPicPr>
            <a:picLocks noChangeAspect="1"/>
          </p:cNvPicPr>
          <p:nvPr/>
        </p:nvPicPr>
        <p:blipFill>
          <a:blip r:embed="rId3"/>
          <a:stretch>
            <a:fillRect/>
          </a:stretch>
        </p:blipFill>
        <p:spPr>
          <a:xfrm>
            <a:off x="738769" y="2435610"/>
            <a:ext cx="3875942" cy="2180217"/>
          </a:xfrm>
          <a:prstGeom prst="rect">
            <a:avLst/>
          </a:prstGeom>
        </p:spPr>
      </p:pic>
      <p:pic>
        <p:nvPicPr>
          <p:cNvPr id="4" name="Picture 3"/>
          <p:cNvPicPr>
            <a:picLocks noChangeAspect="1"/>
          </p:cNvPicPr>
          <p:nvPr/>
        </p:nvPicPr>
        <p:blipFill>
          <a:blip r:embed="rId4"/>
          <a:stretch>
            <a:fillRect/>
          </a:stretch>
        </p:blipFill>
        <p:spPr>
          <a:xfrm>
            <a:off x="4828834" y="2404461"/>
            <a:ext cx="3875939" cy="2180217"/>
          </a:xfrm>
          <a:prstGeom prst="rect">
            <a:avLst/>
          </a:prstGeom>
        </p:spPr>
      </p:pic>
      <p:sp>
        <p:nvSpPr>
          <p:cNvPr id="12" name="Rectangle 11"/>
          <p:cNvSpPr/>
          <p:nvPr/>
        </p:nvSpPr>
        <p:spPr>
          <a:xfrm>
            <a:off x="5207149" y="4696437"/>
            <a:ext cx="3644074" cy="830997"/>
          </a:xfrm>
          <a:prstGeom prst="rect">
            <a:avLst/>
          </a:prstGeom>
        </p:spPr>
        <p:txBody>
          <a:bodyPr wrap="square">
            <a:spAutoFit/>
          </a:bodyPr>
          <a:lstStyle/>
          <a:p>
            <a:pPr algn="ctr"/>
            <a:r>
              <a:rPr lang="en-US" sz="1600" b="1" dirty="0">
                <a:latin typeface="Montserrat Light" panose="00000400000000000000" pitchFamily="2" charset="0"/>
              </a:rPr>
              <a:t>Mr. Thierry </a:t>
            </a:r>
            <a:r>
              <a:rPr lang="en-US" sz="1600" b="1" dirty="0" err="1">
                <a:latin typeface="Montserrat Light" panose="00000400000000000000" pitchFamily="2" charset="0"/>
              </a:rPr>
              <a:t>Meraud</a:t>
            </a:r>
            <a:r>
              <a:rPr lang="en-US" sz="1600" dirty="0">
                <a:latin typeface="Montserrat Light" panose="00000400000000000000" pitchFamily="2" charset="0"/>
              </a:rPr>
              <a:t>, </a:t>
            </a:r>
          </a:p>
          <a:p>
            <a:pPr algn="ctr"/>
            <a:r>
              <a:rPr lang="en-US" sz="1600" dirty="0">
                <a:latin typeface="Montserrat Light" panose="00000400000000000000" pitchFamily="2" charset="0"/>
              </a:rPr>
              <a:t>Head of Bilateral and Multilateral Cooperation of ADEME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99807" y="2400618"/>
            <a:ext cx="3883648" cy="2180218"/>
          </a:xfrm>
          <a:prstGeom prst="rect">
            <a:avLst/>
          </a:prstGeom>
        </p:spPr>
      </p:pic>
      <p:sp>
        <p:nvSpPr>
          <p:cNvPr id="15" name="Rectangle 14"/>
          <p:cNvSpPr/>
          <p:nvPr/>
        </p:nvSpPr>
        <p:spPr>
          <a:xfrm>
            <a:off x="13108518" y="4676163"/>
            <a:ext cx="4112369" cy="830997"/>
          </a:xfrm>
          <a:prstGeom prst="rect">
            <a:avLst/>
          </a:prstGeom>
        </p:spPr>
        <p:txBody>
          <a:bodyPr wrap="square">
            <a:spAutoFit/>
          </a:bodyPr>
          <a:lstStyle/>
          <a:p>
            <a:pPr algn="ctr"/>
            <a:r>
              <a:rPr lang="en-US" sz="1600" b="1" dirty="0">
                <a:latin typeface="Montserrat Light" panose="00000400000000000000" pitchFamily="2" charset="0"/>
              </a:rPr>
              <a:t>Assoc. Prof. Dr. Vu Ngoc Anh,</a:t>
            </a:r>
          </a:p>
          <a:p>
            <a:pPr algn="ctr"/>
            <a:r>
              <a:rPr lang="en-US" sz="1600" dirty="0">
                <a:latin typeface="Montserrat Light" panose="00000400000000000000" pitchFamily="2" charset="0"/>
              </a:rPr>
              <a:t> representative of the Ministry of Construction of Vietnam</a:t>
            </a:r>
          </a:p>
        </p:txBody>
      </p:sp>
      <p:pic>
        <p:nvPicPr>
          <p:cNvPr id="8" name="Picture 7"/>
          <p:cNvPicPr>
            <a:picLocks noChangeAspect="1"/>
          </p:cNvPicPr>
          <p:nvPr/>
        </p:nvPicPr>
        <p:blipFill>
          <a:blip r:embed="rId6"/>
          <a:stretch>
            <a:fillRect/>
          </a:stretch>
        </p:blipFill>
        <p:spPr>
          <a:xfrm>
            <a:off x="8942162" y="2400619"/>
            <a:ext cx="3875941" cy="2180217"/>
          </a:xfrm>
          <a:prstGeom prst="rect">
            <a:avLst/>
          </a:prstGeom>
        </p:spPr>
      </p:pic>
      <p:sp>
        <p:nvSpPr>
          <p:cNvPr id="20" name="Rectangle 19"/>
          <p:cNvSpPr/>
          <p:nvPr/>
        </p:nvSpPr>
        <p:spPr>
          <a:xfrm>
            <a:off x="9225555" y="4676164"/>
            <a:ext cx="3704300" cy="830997"/>
          </a:xfrm>
          <a:prstGeom prst="rect">
            <a:avLst/>
          </a:prstGeom>
        </p:spPr>
        <p:txBody>
          <a:bodyPr wrap="square">
            <a:spAutoFit/>
          </a:bodyPr>
          <a:lstStyle/>
          <a:p>
            <a:pPr algn="ctr"/>
            <a:r>
              <a:rPr lang="en-US" sz="1600" b="1" dirty="0">
                <a:latin typeface="Montserrat Light" panose="00000400000000000000" pitchFamily="2" charset="0"/>
              </a:rPr>
              <a:t>Ms. Vu Thi Kim </a:t>
            </a:r>
            <a:r>
              <a:rPr lang="en-US" sz="1600" b="1" dirty="0" err="1">
                <a:latin typeface="Montserrat Light" panose="00000400000000000000" pitchFamily="2" charset="0"/>
              </a:rPr>
              <a:t>Thoa</a:t>
            </a:r>
            <a:r>
              <a:rPr lang="en-US" sz="1600" b="1" dirty="0">
                <a:latin typeface="Montserrat Light" panose="00000400000000000000" pitchFamily="2" charset="0"/>
              </a:rPr>
              <a:t>, </a:t>
            </a:r>
          </a:p>
          <a:p>
            <a:pPr algn="ctr"/>
            <a:r>
              <a:rPr lang="en-US" sz="1600" dirty="0">
                <a:latin typeface="Montserrat Light" panose="00000400000000000000" pitchFamily="2" charset="0"/>
              </a:rPr>
              <a:t>Senior program officer, </a:t>
            </a:r>
          </a:p>
          <a:p>
            <a:pPr algn="ctr"/>
            <a:r>
              <a:rPr lang="en-US" sz="1600" dirty="0">
                <a:latin typeface="Montserrat Light" panose="00000400000000000000" pitchFamily="2" charset="0"/>
              </a:rPr>
              <a:t>GIZ Vietnam</a:t>
            </a:r>
          </a:p>
        </p:txBody>
      </p:sp>
      <p:pic>
        <p:nvPicPr>
          <p:cNvPr id="7" name="Picture 6"/>
          <p:cNvPicPr>
            <a:picLocks noChangeAspect="1"/>
          </p:cNvPicPr>
          <p:nvPr/>
        </p:nvPicPr>
        <p:blipFill>
          <a:blip r:embed="rId7"/>
          <a:stretch>
            <a:fillRect/>
          </a:stretch>
        </p:blipFill>
        <p:spPr>
          <a:xfrm>
            <a:off x="753510" y="5812904"/>
            <a:ext cx="3875939" cy="2180217"/>
          </a:xfrm>
          <a:prstGeom prst="rect">
            <a:avLst/>
          </a:prstGeom>
        </p:spPr>
      </p:pic>
      <p:sp>
        <p:nvSpPr>
          <p:cNvPr id="16" name="Rectangle 15"/>
          <p:cNvSpPr/>
          <p:nvPr/>
        </p:nvSpPr>
        <p:spPr>
          <a:xfrm>
            <a:off x="383184" y="8200473"/>
            <a:ext cx="4587110" cy="1077218"/>
          </a:xfrm>
          <a:prstGeom prst="rect">
            <a:avLst/>
          </a:prstGeom>
        </p:spPr>
        <p:txBody>
          <a:bodyPr wrap="square">
            <a:spAutoFit/>
          </a:bodyPr>
          <a:lstStyle/>
          <a:p>
            <a:pPr algn="ctr"/>
            <a:r>
              <a:rPr lang="en-US" sz="1600" b="1" dirty="0">
                <a:latin typeface="Montserrat Light" panose="00000400000000000000" pitchFamily="2" charset="0"/>
              </a:rPr>
              <a:t>Ms. Nguyen Thi Thanh An, </a:t>
            </a:r>
          </a:p>
          <a:p>
            <a:pPr algn="ctr"/>
            <a:r>
              <a:rPr lang="en-US" sz="1600" dirty="0">
                <a:latin typeface="Montserrat Light" panose="00000400000000000000" pitchFamily="2" charset="0"/>
              </a:rPr>
              <a:t>Head of Climate and Energy Department,</a:t>
            </a:r>
          </a:p>
          <a:p>
            <a:pPr algn="ctr"/>
            <a:r>
              <a:rPr lang="en-US" sz="1600" dirty="0">
                <a:latin typeface="Montserrat Light" panose="00000400000000000000" pitchFamily="2" charset="0"/>
              </a:rPr>
              <a:t> French Development Agency in Vietnam AFD</a:t>
            </a:r>
          </a:p>
        </p:txBody>
      </p:sp>
      <p:pic>
        <p:nvPicPr>
          <p:cNvPr id="10" name="Picture 9"/>
          <p:cNvPicPr>
            <a:picLocks noChangeAspect="1"/>
          </p:cNvPicPr>
          <p:nvPr/>
        </p:nvPicPr>
        <p:blipFill>
          <a:blip r:embed="rId8"/>
          <a:stretch>
            <a:fillRect/>
          </a:stretch>
        </p:blipFill>
        <p:spPr>
          <a:xfrm>
            <a:off x="4849253" y="5823237"/>
            <a:ext cx="3806345" cy="2180217"/>
          </a:xfrm>
          <a:prstGeom prst="rect">
            <a:avLst/>
          </a:prstGeom>
        </p:spPr>
      </p:pic>
      <p:sp>
        <p:nvSpPr>
          <p:cNvPr id="22" name="Rectangle 21"/>
          <p:cNvSpPr/>
          <p:nvPr/>
        </p:nvSpPr>
        <p:spPr>
          <a:xfrm>
            <a:off x="4970294" y="8200473"/>
            <a:ext cx="3931806" cy="830997"/>
          </a:xfrm>
          <a:prstGeom prst="rect">
            <a:avLst/>
          </a:prstGeom>
        </p:spPr>
        <p:txBody>
          <a:bodyPr wrap="square">
            <a:spAutoFit/>
          </a:bodyPr>
          <a:lstStyle/>
          <a:p>
            <a:pPr algn="ctr"/>
            <a:r>
              <a:rPr lang="en-US" sz="1600" b="1" dirty="0">
                <a:latin typeface="Montserrat Light" panose="00000400000000000000" pitchFamily="2" charset="0"/>
              </a:rPr>
              <a:t>Dr. Luong </a:t>
            </a:r>
            <a:r>
              <a:rPr lang="en-US" sz="1600" b="1" dirty="0" err="1">
                <a:latin typeface="Montserrat Light" panose="00000400000000000000" pitchFamily="2" charset="0"/>
              </a:rPr>
              <a:t>Quang</a:t>
            </a:r>
            <a:r>
              <a:rPr lang="en-US" sz="1600" b="1" dirty="0">
                <a:latin typeface="Montserrat Light" panose="00000400000000000000" pitchFamily="2" charset="0"/>
              </a:rPr>
              <a:t> </a:t>
            </a:r>
            <a:r>
              <a:rPr lang="en-US" sz="1600" b="1" dirty="0" err="1">
                <a:latin typeface="Montserrat Light" panose="00000400000000000000" pitchFamily="2" charset="0"/>
              </a:rPr>
              <a:t>Huy</a:t>
            </a:r>
            <a:r>
              <a:rPr lang="en-US" sz="1600" b="1" dirty="0">
                <a:latin typeface="Montserrat Light" panose="00000400000000000000" pitchFamily="2" charset="0"/>
              </a:rPr>
              <a:t>, </a:t>
            </a:r>
            <a:r>
              <a:rPr lang="en-US" sz="1600" dirty="0">
                <a:latin typeface="Montserrat Light" panose="00000400000000000000" pitchFamily="2" charset="0"/>
              </a:rPr>
              <a:t>representative of Vietnam's Ministry of Natural Resources and Environment</a:t>
            </a:r>
          </a:p>
        </p:txBody>
      </p:sp>
      <p:pic>
        <p:nvPicPr>
          <p:cNvPr id="18" name="Picture 17"/>
          <p:cNvPicPr>
            <a:picLocks noChangeAspect="1"/>
          </p:cNvPicPr>
          <p:nvPr/>
        </p:nvPicPr>
        <p:blipFill>
          <a:blip r:embed="rId9"/>
          <a:stretch>
            <a:fillRect/>
          </a:stretch>
        </p:blipFill>
        <p:spPr>
          <a:xfrm>
            <a:off x="8942162" y="5812904"/>
            <a:ext cx="3894310" cy="2190550"/>
          </a:xfrm>
          <a:prstGeom prst="rect">
            <a:avLst/>
          </a:prstGeom>
        </p:spPr>
      </p:pic>
      <p:sp>
        <p:nvSpPr>
          <p:cNvPr id="24" name="Rectangle 23"/>
          <p:cNvSpPr/>
          <p:nvPr/>
        </p:nvSpPr>
        <p:spPr>
          <a:xfrm>
            <a:off x="8851223" y="8200473"/>
            <a:ext cx="3931806" cy="830997"/>
          </a:xfrm>
          <a:prstGeom prst="rect">
            <a:avLst/>
          </a:prstGeom>
        </p:spPr>
        <p:txBody>
          <a:bodyPr wrap="square">
            <a:spAutoFit/>
          </a:bodyPr>
          <a:lstStyle/>
          <a:p>
            <a:pPr algn="ctr"/>
            <a:r>
              <a:rPr lang="en-US" sz="1600" b="1" dirty="0">
                <a:latin typeface="Montserrat Light" panose="00000400000000000000" pitchFamily="2" charset="0"/>
              </a:rPr>
              <a:t>Mr. Nguyen Hai Dang, </a:t>
            </a:r>
          </a:p>
          <a:p>
            <a:pPr algn="ctr"/>
            <a:r>
              <a:rPr lang="en-US" sz="1600" dirty="0">
                <a:latin typeface="Montserrat Light" panose="00000400000000000000" pitchFamily="2" charset="0"/>
              </a:rPr>
              <a:t>Architectural planning manager  Capital House Group</a:t>
            </a:r>
          </a:p>
        </p:txBody>
      </p:sp>
      <p:sp>
        <p:nvSpPr>
          <p:cNvPr id="25" name="Rectangle 24"/>
          <p:cNvSpPr/>
          <p:nvPr/>
        </p:nvSpPr>
        <p:spPr>
          <a:xfrm>
            <a:off x="13130348" y="8200473"/>
            <a:ext cx="3753107" cy="830997"/>
          </a:xfrm>
          <a:prstGeom prst="rect">
            <a:avLst/>
          </a:prstGeom>
        </p:spPr>
        <p:txBody>
          <a:bodyPr wrap="square">
            <a:spAutoFit/>
          </a:bodyPr>
          <a:lstStyle/>
          <a:p>
            <a:pPr algn="ctr"/>
            <a:r>
              <a:rPr lang="en-US" sz="1600" b="1" dirty="0">
                <a:latin typeface="Montserrat Light" panose="00000400000000000000" pitchFamily="2" charset="0"/>
              </a:rPr>
              <a:t>Assoc. Prof. Dr. Le Nguyen Minh, </a:t>
            </a:r>
            <a:r>
              <a:rPr lang="en-US" sz="1600" dirty="0">
                <a:latin typeface="Montserrat Light" panose="00000400000000000000" pitchFamily="2" charset="0"/>
              </a:rPr>
              <a:t>Consultant, NHS energy-saving social housing project</a:t>
            </a:r>
          </a:p>
        </p:txBody>
      </p:sp>
      <p:pic>
        <p:nvPicPr>
          <p:cNvPr id="13" name="Picture 12" descr="A person in a suit and tie&#10;&#10;Description automatically generated with medium confidence">
            <a:extLst>
              <a:ext uri="{FF2B5EF4-FFF2-40B4-BE49-F238E27FC236}">
                <a16:creationId xmlns:a16="http://schemas.microsoft.com/office/drawing/2014/main" id="{C4D9410D-4D3A-411F-B7CE-B10C18E0B43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165" r="804" b="54161"/>
          <a:stretch/>
        </p:blipFill>
        <p:spPr>
          <a:xfrm>
            <a:off x="13015975" y="5802746"/>
            <a:ext cx="3929090" cy="2200707"/>
          </a:xfrm>
          <a:prstGeom prst="rect">
            <a:avLst/>
          </a:prstGeom>
        </p:spPr>
      </p:pic>
    </p:spTree>
    <p:extLst>
      <p:ext uri="{BB962C8B-B14F-4D97-AF65-F5344CB8AC3E}">
        <p14:creationId xmlns:p14="http://schemas.microsoft.com/office/powerpoint/2010/main" val="170741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ộp Văn bản 26">
            <a:extLst>
              <a:ext uri="{FF2B5EF4-FFF2-40B4-BE49-F238E27FC236}">
                <a16:creationId xmlns:a16="http://schemas.microsoft.com/office/drawing/2014/main" id="{7541070E-D7B1-4169-8ECF-D1C74A58B8E4}"/>
              </a:ext>
            </a:extLst>
          </p:cNvPr>
          <p:cNvSpPr txBox="1"/>
          <p:nvPr/>
        </p:nvSpPr>
        <p:spPr>
          <a:xfrm>
            <a:off x="1110879" y="507549"/>
            <a:ext cx="8568952" cy="584775"/>
          </a:xfrm>
          <a:prstGeom prst="rect">
            <a:avLst/>
          </a:prstGeom>
          <a:noFill/>
        </p:spPr>
        <p:txBody>
          <a:bodyPr wrap="square" rtlCol="0">
            <a:spAutoFit/>
          </a:bodyPr>
          <a:lstStyle/>
          <a:p>
            <a:r>
              <a:rPr lang="de-DE" sz="3200" dirty="0">
                <a:solidFill>
                  <a:srgbClr val="335534"/>
                </a:solidFill>
                <a:latin typeface="Montserrat Medium" panose="00000600000000000000" pitchFamily="50" charset="0"/>
              </a:rPr>
              <a:t>1. Programme overview</a:t>
            </a:r>
            <a:endParaRPr lang="en-US" dirty="0">
              <a:solidFill>
                <a:srgbClr val="335534"/>
              </a:solidFill>
              <a:latin typeface="Montserrat Medium" panose="00000600000000000000" pitchFamily="50" charset="0"/>
            </a:endParaRPr>
          </a:p>
        </p:txBody>
      </p:sp>
      <p:sp>
        <p:nvSpPr>
          <p:cNvPr id="30" name="Titel 4">
            <a:extLst>
              <a:ext uri="{FF2B5EF4-FFF2-40B4-BE49-F238E27FC236}">
                <a16:creationId xmlns:a16="http://schemas.microsoft.com/office/drawing/2014/main" id="{12A61467-7D9E-4D3A-A07D-EDF72CBC1B92}"/>
              </a:ext>
            </a:extLst>
          </p:cNvPr>
          <p:cNvSpPr txBox="1">
            <a:spLocks/>
          </p:cNvSpPr>
          <p:nvPr/>
        </p:nvSpPr>
        <p:spPr>
          <a:xfrm>
            <a:off x="1089764" y="871746"/>
            <a:ext cx="13791335" cy="894423"/>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1.3. </a:t>
            </a:r>
            <a:r>
              <a:rPr lang="en-US" sz="3000" dirty="0">
                <a:solidFill>
                  <a:schemeClr val="bg1">
                    <a:lumMod val="50000"/>
                  </a:schemeClr>
                </a:solidFill>
              </a:rPr>
              <a:t>Program Agenda</a:t>
            </a:r>
            <a:endParaRPr lang="de-DE" sz="3000" b="1" dirty="0">
              <a:solidFill>
                <a:schemeClr val="bg1">
                  <a:lumMod val="50000"/>
                </a:schemeClr>
              </a:solidFill>
            </a:endParaRPr>
          </a:p>
        </p:txBody>
      </p:sp>
      <p:graphicFrame>
        <p:nvGraphicFramePr>
          <p:cNvPr id="6" name="Table 5">
            <a:extLst>
              <a:ext uri="{FF2B5EF4-FFF2-40B4-BE49-F238E27FC236}">
                <a16:creationId xmlns:a16="http://schemas.microsoft.com/office/drawing/2014/main" id="{E563F678-8F67-4837-978B-C8F0767854F2}"/>
              </a:ext>
            </a:extLst>
          </p:cNvPr>
          <p:cNvGraphicFramePr>
            <a:graphicFrameLocks noGrp="1"/>
          </p:cNvGraphicFramePr>
          <p:nvPr>
            <p:extLst>
              <p:ext uri="{D42A27DB-BD31-4B8C-83A1-F6EECF244321}">
                <p14:modId xmlns:p14="http://schemas.microsoft.com/office/powerpoint/2010/main" val="2287771841"/>
              </p:ext>
            </p:extLst>
          </p:nvPr>
        </p:nvGraphicFramePr>
        <p:xfrm>
          <a:off x="1089764" y="1906040"/>
          <a:ext cx="15646851" cy="7419612"/>
        </p:xfrm>
        <a:graphic>
          <a:graphicData uri="http://schemas.openxmlformats.org/drawingml/2006/table">
            <a:tbl>
              <a:tblPr/>
              <a:tblGrid>
                <a:gridCol w="3862197">
                  <a:extLst>
                    <a:ext uri="{9D8B030D-6E8A-4147-A177-3AD203B41FA5}">
                      <a16:colId xmlns:a16="http://schemas.microsoft.com/office/drawing/2014/main" val="2832564136"/>
                    </a:ext>
                  </a:extLst>
                </a:gridCol>
                <a:gridCol w="3911715">
                  <a:extLst>
                    <a:ext uri="{9D8B030D-6E8A-4147-A177-3AD203B41FA5}">
                      <a16:colId xmlns:a16="http://schemas.microsoft.com/office/drawing/2014/main" val="299060914"/>
                    </a:ext>
                  </a:extLst>
                </a:gridCol>
                <a:gridCol w="4010742">
                  <a:extLst>
                    <a:ext uri="{9D8B030D-6E8A-4147-A177-3AD203B41FA5}">
                      <a16:colId xmlns:a16="http://schemas.microsoft.com/office/drawing/2014/main" val="1278292949"/>
                    </a:ext>
                  </a:extLst>
                </a:gridCol>
                <a:gridCol w="3862197">
                  <a:extLst>
                    <a:ext uri="{9D8B030D-6E8A-4147-A177-3AD203B41FA5}">
                      <a16:colId xmlns:a16="http://schemas.microsoft.com/office/drawing/2014/main" val="825494089"/>
                    </a:ext>
                  </a:extLst>
                </a:gridCol>
              </a:tblGrid>
              <a:tr h="435673">
                <a:tc>
                  <a:txBody>
                    <a:bodyPr/>
                    <a:lstStyle/>
                    <a:p>
                      <a:pPr algn="ctr" rtl="0" fontAlgn="base"/>
                      <a:r>
                        <a:rPr lang="en-US" sz="2000" b="0" i="0" dirty="0">
                          <a:solidFill>
                            <a:srgbClr val="FFFFFF"/>
                          </a:solidFill>
                          <a:effectLst/>
                          <a:latin typeface="Montserrat" panose="00000500000000000000" pitchFamily="2" charset="0"/>
                        </a:rPr>
                        <a:t>Introductory session </a:t>
                      </a:r>
                      <a:endParaRPr lang="en-US" sz="5400" b="0" i="0" dirty="0">
                        <a:effectLst/>
                        <a:latin typeface="Montserrat" panose="00000500000000000000" pitchFamily="2" charset="0"/>
                      </a:endParaRPr>
                    </a:p>
                  </a:txBody>
                  <a:tcPr marL="79334" marR="79334" marT="39667" marB="39667">
                    <a:lnL w="6350" cap="flat" cmpd="sng" algn="ctr">
                      <a:solidFill>
                        <a:srgbClr val="4817FC"/>
                      </a:solidFill>
                      <a:prstDash val="solid"/>
                      <a:round/>
                      <a:headEnd type="none" w="med" len="med"/>
                      <a:tailEnd type="none" w="med" len="med"/>
                    </a:lnL>
                    <a:lnR w="6350" cap="flat" cmpd="sng" algn="ctr">
                      <a:solidFill>
                        <a:srgbClr val="5819FC"/>
                      </a:solidFill>
                      <a:prstDash val="solid"/>
                      <a:round/>
                      <a:headEnd type="none" w="med" len="med"/>
                      <a:tailEnd type="none" w="med" len="med"/>
                    </a:lnR>
                    <a:lnT w="6350" cap="flat" cmpd="sng" algn="ctr">
                      <a:solidFill>
                        <a:srgbClr val="4817FC"/>
                      </a:solidFill>
                      <a:prstDash val="solid"/>
                      <a:round/>
                      <a:headEnd type="none" w="med" len="med"/>
                      <a:tailEnd type="none" w="med" len="med"/>
                    </a:lnT>
                    <a:lnB>
                      <a:noFill/>
                    </a:lnB>
                    <a:solidFill>
                      <a:srgbClr val="44674D"/>
                    </a:solidFill>
                  </a:tcPr>
                </a:tc>
                <a:tc>
                  <a:txBody>
                    <a:bodyPr/>
                    <a:lstStyle/>
                    <a:p>
                      <a:pPr algn="ctr" rtl="0" fontAlgn="base"/>
                      <a:r>
                        <a:rPr lang="en-US" sz="2000" b="0" i="0" dirty="0">
                          <a:solidFill>
                            <a:srgbClr val="FFFFFF"/>
                          </a:solidFill>
                          <a:effectLst/>
                          <a:latin typeface="Montserrat" panose="00000500000000000000" pitchFamily="2" charset="0"/>
                        </a:rPr>
                        <a:t>Session 1 </a:t>
                      </a:r>
                      <a:endParaRPr lang="en-US" sz="5400" b="0" i="0" dirty="0">
                        <a:effectLst/>
                        <a:latin typeface="Montserrat" panose="00000500000000000000" pitchFamily="2" charset="0"/>
                      </a:endParaRPr>
                    </a:p>
                  </a:txBody>
                  <a:tcPr marL="79334" marR="79334" marT="39667" marB="39667">
                    <a:lnL w="6350" cap="flat" cmpd="sng" algn="ctr">
                      <a:solidFill>
                        <a:srgbClr val="5819FC"/>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5819FC"/>
                      </a:solidFill>
                      <a:prstDash val="solid"/>
                      <a:round/>
                      <a:headEnd type="none" w="med" len="med"/>
                      <a:tailEnd type="none" w="med" len="med"/>
                    </a:lnT>
                    <a:lnB>
                      <a:noFill/>
                    </a:lnB>
                    <a:solidFill>
                      <a:srgbClr val="44674D"/>
                    </a:solidFill>
                  </a:tcPr>
                </a:tc>
                <a:tc>
                  <a:txBody>
                    <a:bodyPr/>
                    <a:lstStyle/>
                    <a:p>
                      <a:pPr algn="ctr" rtl="0" fontAlgn="base"/>
                      <a:r>
                        <a:rPr lang="en-US" sz="2000" b="0" i="0" dirty="0">
                          <a:solidFill>
                            <a:srgbClr val="FFFFFF"/>
                          </a:solidFill>
                          <a:effectLst/>
                          <a:latin typeface="Montserrat" panose="00000500000000000000" pitchFamily="2" charset="0"/>
                        </a:rPr>
                        <a:t>Session 2 </a:t>
                      </a:r>
                      <a:endParaRPr lang="en-US" sz="5400" b="0" i="0" dirty="0">
                        <a:effectLst/>
                        <a:latin typeface="Montserrat" panose="00000500000000000000" pitchFamily="2" charset="0"/>
                      </a:endParaRPr>
                    </a:p>
                  </a:txBody>
                  <a:tcPr marL="79334" marR="79334" marT="39667" marB="39667">
                    <a:lnL w="3175" cap="flat" cmpd="sng" algn="ctr">
                      <a:solidFill>
                        <a:schemeClr val="tx1"/>
                      </a:solidFill>
                      <a:prstDash val="solid"/>
                      <a:round/>
                      <a:headEnd type="none" w="med" len="med"/>
                      <a:tailEnd type="none" w="med" len="med"/>
                    </a:lnL>
                    <a:lnR w="6350" cap="flat" cmpd="sng" algn="ctr">
                      <a:solidFill>
                        <a:srgbClr val="901DFC"/>
                      </a:solidFill>
                      <a:prstDash val="solid"/>
                      <a:round/>
                      <a:headEnd type="none" w="med" len="med"/>
                      <a:tailEnd type="none" w="med" len="med"/>
                    </a:lnR>
                    <a:lnT w="6350" cap="flat" cmpd="sng" algn="ctr">
                      <a:solidFill>
                        <a:srgbClr val="901DFC"/>
                      </a:solidFill>
                      <a:prstDash val="solid"/>
                      <a:round/>
                      <a:headEnd type="none" w="med" len="med"/>
                      <a:tailEnd type="none" w="med" len="med"/>
                    </a:lnT>
                    <a:lnB>
                      <a:noFill/>
                    </a:lnB>
                    <a:solidFill>
                      <a:srgbClr val="44674D"/>
                    </a:solidFill>
                  </a:tcPr>
                </a:tc>
                <a:tc>
                  <a:txBody>
                    <a:bodyPr/>
                    <a:lstStyle/>
                    <a:p>
                      <a:pPr algn="ctr" rtl="0" fontAlgn="base"/>
                      <a:r>
                        <a:rPr lang="en-US" sz="2000" b="0" i="0" dirty="0">
                          <a:solidFill>
                            <a:srgbClr val="FFFFFF"/>
                          </a:solidFill>
                          <a:effectLst/>
                          <a:latin typeface="Montserrat" panose="00000500000000000000" pitchFamily="2" charset="0"/>
                        </a:rPr>
                        <a:t>Session 3 </a:t>
                      </a:r>
                      <a:endParaRPr lang="en-US" sz="5400" b="0" i="0" dirty="0">
                        <a:effectLst/>
                        <a:latin typeface="Montserrat" panose="00000500000000000000" pitchFamily="2" charset="0"/>
                      </a:endParaRPr>
                    </a:p>
                  </a:txBody>
                  <a:tcPr marL="79334" marR="79334" marT="39667" marB="39667">
                    <a:lnL w="6350" cap="flat" cmpd="sng" algn="ctr">
                      <a:solidFill>
                        <a:srgbClr val="901DFC"/>
                      </a:solidFill>
                      <a:prstDash val="solid"/>
                      <a:round/>
                      <a:headEnd type="none" w="med" len="med"/>
                      <a:tailEnd type="none" w="med" len="med"/>
                    </a:lnL>
                    <a:lnR w="6350" cap="flat" cmpd="sng" algn="ctr">
                      <a:solidFill>
                        <a:srgbClr val="901DFC"/>
                      </a:solidFill>
                      <a:prstDash val="solid"/>
                      <a:round/>
                      <a:headEnd type="none" w="med" len="med"/>
                      <a:tailEnd type="none" w="med" len="med"/>
                    </a:lnR>
                    <a:lnT w="6350" cap="flat" cmpd="sng" algn="ctr">
                      <a:solidFill>
                        <a:srgbClr val="901DFC"/>
                      </a:solidFill>
                      <a:prstDash val="solid"/>
                      <a:round/>
                      <a:headEnd type="none" w="med" len="med"/>
                      <a:tailEnd type="none" w="med" len="med"/>
                    </a:lnT>
                    <a:lnB>
                      <a:noFill/>
                    </a:lnB>
                    <a:solidFill>
                      <a:srgbClr val="44674D"/>
                    </a:solidFill>
                  </a:tcPr>
                </a:tc>
                <a:extLst>
                  <a:ext uri="{0D108BD9-81ED-4DB2-BD59-A6C34878D82A}">
                    <a16:rowId xmlns:a16="http://schemas.microsoft.com/office/drawing/2014/main" val="1909258492"/>
                  </a:ext>
                </a:extLst>
              </a:tr>
              <a:tr h="1535023">
                <a:tc>
                  <a:txBody>
                    <a:bodyPr/>
                    <a:lstStyle/>
                    <a:p>
                      <a:pPr algn="l" rtl="0" fontAlgn="base"/>
                      <a:r>
                        <a:rPr lang="en-US" sz="1600" b="0" i="0" dirty="0">
                          <a:solidFill>
                            <a:srgbClr val="595959"/>
                          </a:solidFill>
                          <a:effectLst/>
                          <a:latin typeface="Montserrat Light" panose="00000400000000000000" pitchFamily="2" charset="0"/>
                        </a:rPr>
                        <a:t> </a:t>
                      </a:r>
                    </a:p>
                  </a:txBody>
                  <a:tcPr marL="79334" marR="79334" marT="39667" marB="39667">
                    <a:lnL>
                      <a:noFill/>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US" sz="1600" b="0" i="0" dirty="0">
                          <a:solidFill>
                            <a:srgbClr val="595959"/>
                          </a:solidFill>
                          <a:effectLst/>
                          <a:latin typeface="Montserrat Light" panose="00000400000000000000" pitchFamily="2" charset="0"/>
                        </a:rPr>
                        <a:t> </a:t>
                      </a: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US" sz="1600" b="0" i="0" dirty="0">
                          <a:solidFill>
                            <a:srgbClr val="595959"/>
                          </a:solidFill>
                          <a:effectLst/>
                          <a:latin typeface="Montserrat Light" panose="00000400000000000000" pitchFamily="2" charset="0"/>
                        </a:rPr>
                        <a:t> </a:t>
                      </a: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US" sz="1600" b="0" i="0" dirty="0">
                          <a:solidFill>
                            <a:srgbClr val="595959"/>
                          </a:solidFill>
                          <a:effectLst/>
                          <a:latin typeface="Montserrat Light" panose="00000400000000000000" pitchFamily="2" charset="0"/>
                        </a:rPr>
                        <a:t> </a:t>
                      </a:r>
                    </a:p>
                  </a:txBody>
                  <a:tcPr marL="79334" marR="79334" marT="39667" marB="39667">
                    <a:lnL w="3175"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13279724"/>
                  </a:ext>
                </a:extLst>
              </a:tr>
              <a:tr h="1776782">
                <a:tc>
                  <a:txBody>
                    <a:bodyPr/>
                    <a:lstStyle/>
                    <a:p>
                      <a:pPr algn="l" rtl="0" fontAlgn="base"/>
                      <a:r>
                        <a:rPr lang="en-GB" sz="3200" b="0" i="0" baseline="0" dirty="0">
                          <a:solidFill>
                            <a:srgbClr val="595959"/>
                          </a:solidFill>
                          <a:effectLst/>
                          <a:latin typeface="Montserrat Light" panose="00000400000000000000" pitchFamily="2" charset="0"/>
                        </a:rPr>
                        <a:t>9</a:t>
                      </a:r>
                      <a:r>
                        <a:rPr lang="en-GB" sz="2000" b="0" i="0" baseline="30000">
                          <a:solidFill>
                            <a:srgbClr val="595959"/>
                          </a:solidFill>
                          <a:effectLst/>
                          <a:latin typeface="Montserrat Light" panose="00000400000000000000" pitchFamily="2" charset="0"/>
                        </a:rPr>
                        <a:t>th</a:t>
                      </a:r>
                      <a:r>
                        <a:rPr lang="en-GB" sz="3200" b="0" i="0">
                          <a:solidFill>
                            <a:srgbClr val="595959"/>
                          </a:solidFill>
                          <a:effectLst/>
                          <a:latin typeface="Montserrat Light" panose="00000400000000000000" pitchFamily="2" charset="0"/>
                        </a:rPr>
                        <a:t> </a:t>
                      </a:r>
                      <a:r>
                        <a:rPr lang="en-GB" sz="3200" b="0" i="0" dirty="0">
                          <a:solidFill>
                            <a:srgbClr val="595959"/>
                          </a:solidFill>
                          <a:effectLst/>
                          <a:latin typeface="Montserrat Light" panose="00000400000000000000" pitchFamily="2" charset="0"/>
                        </a:rPr>
                        <a:t>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Why a training on bioclimatic design and sustainable city in Vietnam?  </a:t>
                      </a:r>
                      <a:endParaRPr lang="en-GB" sz="5400" b="0" i="0" dirty="0">
                        <a:effectLst/>
                        <a:latin typeface="Montserrat Light" panose="00000400000000000000" pitchFamily="2" charset="0"/>
                      </a:endParaRPr>
                    </a:p>
                  </a:txBody>
                  <a:tcPr marL="79334" marR="79334" marT="39667" marB="39667">
                    <a:lnL>
                      <a:noFill/>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GB" sz="3200" b="0" i="0" dirty="0">
                          <a:solidFill>
                            <a:srgbClr val="595959"/>
                          </a:solidFill>
                          <a:effectLst/>
                          <a:latin typeface="Montserrat Light" panose="00000400000000000000" pitchFamily="2" charset="0"/>
                        </a:rPr>
                        <a:t>11</a:t>
                      </a:r>
                      <a:r>
                        <a:rPr lang="en-GB" sz="2000" b="0" i="0" baseline="30000" dirty="0">
                          <a:solidFill>
                            <a:srgbClr val="595959"/>
                          </a:solidFill>
                          <a:effectLst/>
                          <a:latin typeface="Montserrat Light" panose="00000400000000000000" pitchFamily="2" charset="0"/>
                        </a:rPr>
                        <a:t>st </a:t>
                      </a:r>
                      <a:r>
                        <a:rPr lang="en-GB" sz="3200" b="0" i="0" dirty="0">
                          <a:solidFill>
                            <a:srgbClr val="595959"/>
                          </a:solidFill>
                          <a:effectLst/>
                          <a:latin typeface="Montserrat Light" panose="00000400000000000000" pitchFamily="2" charset="0"/>
                        </a:rPr>
                        <a:t>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Climate Analysis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 </a:t>
                      </a:r>
                      <a:endParaRPr lang="en-GB" sz="5400" b="0" i="0" dirty="0">
                        <a:effectLst/>
                        <a:latin typeface="Montserrat Light" panose="00000400000000000000" pitchFamily="2" charset="0"/>
                      </a:endParaRP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GB" sz="3200" b="0" i="0" dirty="0">
                          <a:solidFill>
                            <a:srgbClr val="595959"/>
                          </a:solidFill>
                          <a:effectLst/>
                          <a:latin typeface="Montserrat Light" panose="00000400000000000000" pitchFamily="2" charset="0"/>
                        </a:rPr>
                        <a:t>12</a:t>
                      </a:r>
                      <a:r>
                        <a:rPr lang="en-GB" sz="2000" b="0" i="0" baseline="30000" dirty="0">
                          <a:solidFill>
                            <a:srgbClr val="595959"/>
                          </a:solidFill>
                          <a:effectLst/>
                          <a:latin typeface="Montserrat Light" panose="00000400000000000000" pitchFamily="2" charset="0"/>
                        </a:rPr>
                        <a:t>th</a:t>
                      </a:r>
                      <a:r>
                        <a:rPr lang="en-GB" sz="3200" b="0" i="0" dirty="0">
                          <a:solidFill>
                            <a:srgbClr val="595959"/>
                          </a:solidFill>
                          <a:effectLst/>
                          <a:latin typeface="Montserrat Light" panose="00000400000000000000" pitchFamily="2" charset="0"/>
                        </a:rPr>
                        <a:t> 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Principles of natural ventilation and the urban approach  </a:t>
                      </a:r>
                      <a:endParaRPr lang="en-GB" sz="5400" b="0" i="0" dirty="0">
                        <a:effectLst/>
                        <a:latin typeface="Montserrat Light" panose="00000400000000000000" pitchFamily="2" charset="0"/>
                      </a:endParaRP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GB" sz="3200" b="0" i="0" dirty="0">
                          <a:solidFill>
                            <a:srgbClr val="595959"/>
                          </a:solidFill>
                          <a:effectLst/>
                          <a:latin typeface="Montserrat Light" panose="00000400000000000000" pitchFamily="2" charset="0"/>
                        </a:rPr>
                        <a:t>18</a:t>
                      </a:r>
                      <a:r>
                        <a:rPr lang="en-GB" sz="2000" b="0" i="0" baseline="30000" dirty="0">
                          <a:solidFill>
                            <a:srgbClr val="595959"/>
                          </a:solidFill>
                          <a:effectLst/>
                          <a:latin typeface="Montserrat Light" panose="00000400000000000000" pitchFamily="2" charset="0"/>
                        </a:rPr>
                        <a:t>th</a:t>
                      </a:r>
                      <a:r>
                        <a:rPr lang="en-GB" sz="3200" b="0" i="0" dirty="0">
                          <a:solidFill>
                            <a:srgbClr val="595959"/>
                          </a:solidFill>
                          <a:effectLst/>
                          <a:latin typeface="Montserrat Light" panose="00000400000000000000" pitchFamily="2" charset="0"/>
                        </a:rPr>
                        <a:t> 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Climate analysis and notion of comfort in tropical climate  </a:t>
                      </a:r>
                      <a:endParaRPr lang="en-GB" sz="5400" b="0" i="0" dirty="0">
                        <a:effectLst/>
                        <a:latin typeface="Montserrat Light" panose="00000400000000000000" pitchFamily="2" charset="0"/>
                      </a:endParaRPr>
                    </a:p>
                  </a:txBody>
                  <a:tcPr marL="79334" marR="79334" marT="39667" marB="39667">
                    <a:lnL w="3175"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9343278"/>
                  </a:ext>
                </a:extLst>
              </a:tr>
              <a:tr h="435673">
                <a:tc>
                  <a:txBody>
                    <a:bodyPr/>
                    <a:lstStyle/>
                    <a:p>
                      <a:pPr algn="ctr" rtl="0" fontAlgn="base"/>
                      <a:r>
                        <a:rPr lang="en-US" sz="2000" b="0" i="0" dirty="0">
                          <a:solidFill>
                            <a:srgbClr val="FFFFFF"/>
                          </a:solidFill>
                          <a:effectLst/>
                          <a:latin typeface="Montserrat" panose="00000500000000000000" pitchFamily="2" charset="0"/>
                        </a:rPr>
                        <a:t>Session 4 </a:t>
                      </a:r>
                      <a:endParaRPr lang="en-US" sz="5400" b="0" i="0" dirty="0">
                        <a:effectLst/>
                        <a:latin typeface="Montserrat" panose="00000500000000000000" pitchFamily="2" charset="0"/>
                      </a:endParaRPr>
                    </a:p>
                  </a:txBody>
                  <a:tcPr marL="79334" marR="79334" marT="39667" marB="39667">
                    <a:lnL>
                      <a:noFill/>
                    </a:lnL>
                    <a:lnR w="3175" cap="flat" cmpd="sng" algn="ctr">
                      <a:solidFill>
                        <a:schemeClr val="tx1"/>
                      </a:solidFill>
                      <a:prstDash val="solid"/>
                      <a:round/>
                      <a:headEnd type="none" w="med" len="med"/>
                      <a:tailEnd type="none" w="med" len="med"/>
                    </a:lnR>
                    <a:lnT>
                      <a:noFill/>
                    </a:lnT>
                    <a:lnB>
                      <a:noFill/>
                    </a:lnB>
                    <a:solidFill>
                      <a:srgbClr val="44674D"/>
                    </a:solidFill>
                  </a:tcPr>
                </a:tc>
                <a:tc>
                  <a:txBody>
                    <a:bodyPr/>
                    <a:lstStyle/>
                    <a:p>
                      <a:pPr algn="ctr" rtl="0" fontAlgn="base"/>
                      <a:r>
                        <a:rPr lang="en-US" sz="2000" b="0" i="0" dirty="0">
                          <a:solidFill>
                            <a:srgbClr val="FFFFFF"/>
                          </a:solidFill>
                          <a:effectLst/>
                          <a:latin typeface="Montserrat" panose="00000500000000000000" pitchFamily="2" charset="0"/>
                        </a:rPr>
                        <a:t>Session 5 </a:t>
                      </a:r>
                      <a:endParaRPr lang="en-US" sz="5400" b="0" i="0" dirty="0">
                        <a:effectLst/>
                        <a:latin typeface="Montserrat" panose="00000500000000000000" pitchFamily="2" charset="0"/>
                      </a:endParaRP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solidFill>
                      <a:srgbClr val="44674D"/>
                    </a:solidFill>
                  </a:tcPr>
                </a:tc>
                <a:tc gridSpan="2">
                  <a:txBody>
                    <a:bodyPr/>
                    <a:lstStyle/>
                    <a:p>
                      <a:pPr algn="ctr" rtl="0" fontAlgn="base"/>
                      <a:r>
                        <a:rPr lang="en-US" sz="2000" b="0" i="0" dirty="0">
                          <a:solidFill>
                            <a:srgbClr val="FFFFFF"/>
                          </a:solidFill>
                          <a:effectLst/>
                          <a:latin typeface="Montserrat" panose="00000500000000000000" pitchFamily="2" charset="0"/>
                        </a:rPr>
                        <a:t>Final Workshop </a:t>
                      </a:r>
                      <a:endParaRPr lang="en-US" sz="5400" b="0" i="0" dirty="0">
                        <a:effectLst/>
                        <a:latin typeface="Montserrat" panose="00000500000000000000" pitchFamily="2" charset="0"/>
                      </a:endParaRPr>
                    </a:p>
                  </a:txBody>
                  <a:tcPr marL="79334" marR="79334" marT="39667" marB="39667">
                    <a:lnL w="3175" cap="flat" cmpd="sng" algn="ctr">
                      <a:solidFill>
                        <a:schemeClr val="tx1"/>
                      </a:solidFill>
                      <a:prstDash val="solid"/>
                      <a:round/>
                      <a:headEnd type="none" w="med" len="med"/>
                      <a:tailEnd type="none" w="med" len="med"/>
                    </a:lnL>
                    <a:lnR>
                      <a:noFill/>
                    </a:lnR>
                    <a:lnT>
                      <a:noFill/>
                    </a:lnT>
                    <a:lnB>
                      <a:noFill/>
                    </a:lnB>
                    <a:solidFill>
                      <a:srgbClr val="44674D"/>
                    </a:solidFill>
                  </a:tcPr>
                </a:tc>
                <a:tc hMerge="1">
                  <a:txBody>
                    <a:bodyPr/>
                    <a:lstStyle/>
                    <a:p>
                      <a:endParaRPr lang="en-GB"/>
                    </a:p>
                  </a:txBody>
                  <a:tcPr/>
                </a:tc>
                <a:extLst>
                  <a:ext uri="{0D108BD9-81ED-4DB2-BD59-A6C34878D82A}">
                    <a16:rowId xmlns:a16="http://schemas.microsoft.com/office/drawing/2014/main" val="2507847417"/>
                  </a:ext>
                </a:extLst>
              </a:tr>
              <a:tr h="1547723">
                <a:tc>
                  <a:txBody>
                    <a:bodyPr/>
                    <a:lstStyle/>
                    <a:p>
                      <a:pPr algn="l" rtl="0" fontAlgn="base"/>
                      <a:r>
                        <a:rPr lang="en-US" sz="3200" b="0" i="0" dirty="0">
                          <a:solidFill>
                            <a:srgbClr val="595959"/>
                          </a:solidFill>
                          <a:effectLst/>
                          <a:latin typeface="Montserrat Light" panose="00000400000000000000" pitchFamily="2" charset="0"/>
                        </a:rPr>
                        <a:t> </a:t>
                      </a:r>
                    </a:p>
                  </a:txBody>
                  <a:tcPr marL="79334" marR="79334" marT="39667" marB="39667">
                    <a:lnL>
                      <a:noFill/>
                    </a:lnL>
                    <a:lnR w="3175" cap="flat" cmpd="sng" algn="ctr">
                      <a:solidFill>
                        <a:schemeClr val="tx1"/>
                      </a:solidFill>
                      <a:prstDash val="solid"/>
                      <a:round/>
                      <a:headEnd type="none" w="med" len="med"/>
                      <a:tailEnd type="none" w="med" len="med"/>
                    </a:lnR>
                    <a:lnT>
                      <a:noFill/>
                    </a:lnT>
                    <a:lnB>
                      <a:noFill/>
                    </a:lnB>
                  </a:tcPr>
                </a:tc>
                <a:tc>
                  <a:txBody>
                    <a:bodyPr/>
                    <a:lstStyle/>
                    <a:p>
                      <a:pPr algn="ctr" rtl="0" fontAlgn="base"/>
                      <a:r>
                        <a:rPr lang="en-US" sz="1600" b="0" i="0" dirty="0">
                          <a:solidFill>
                            <a:srgbClr val="595959"/>
                          </a:solidFill>
                          <a:effectLst/>
                          <a:latin typeface="Montserrat Light" panose="00000400000000000000" pitchFamily="2" charset="0"/>
                        </a:rPr>
                        <a:t> </a:t>
                      </a: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a:txBody>
                    <a:bodyPr/>
                    <a:lstStyle/>
                    <a:p>
                      <a:pPr algn="ctr" rtl="0" fontAlgn="base"/>
                      <a:r>
                        <a:rPr lang="en-US" sz="1600" b="0" i="0" dirty="0">
                          <a:solidFill>
                            <a:srgbClr val="595959"/>
                          </a:solidFill>
                          <a:effectLst/>
                          <a:latin typeface="Montserrat Light" panose="00000400000000000000" pitchFamily="2" charset="0"/>
                        </a:rPr>
                        <a:t> </a:t>
                      </a:r>
                    </a:p>
                  </a:txBody>
                  <a:tcPr marL="79334" marR="79334" marT="39667" marB="39667">
                    <a:lnL w="317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rtl="0" fontAlgn="base"/>
                      <a:r>
                        <a:rPr lang="en-US" sz="1600" b="0" i="0" dirty="0">
                          <a:solidFill>
                            <a:srgbClr val="595959"/>
                          </a:solidFill>
                          <a:effectLst/>
                          <a:latin typeface="Montserrat Light" panose="00000400000000000000" pitchFamily="2" charset="0"/>
                        </a:rPr>
                        <a:t> </a:t>
                      </a:r>
                    </a:p>
                  </a:txBody>
                  <a:tcPr marL="79334" marR="79334" marT="39667" marB="39667">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9785661"/>
                  </a:ext>
                </a:extLst>
              </a:tr>
              <a:tr h="1688738">
                <a:tc>
                  <a:txBody>
                    <a:bodyPr/>
                    <a:lstStyle/>
                    <a:p>
                      <a:pPr algn="l" rtl="0" fontAlgn="base"/>
                      <a:r>
                        <a:rPr lang="en-GB" sz="3200" b="0" i="0" dirty="0">
                          <a:solidFill>
                            <a:srgbClr val="595959"/>
                          </a:solidFill>
                          <a:effectLst/>
                          <a:latin typeface="Montserrat Light" panose="00000400000000000000" pitchFamily="2" charset="0"/>
                        </a:rPr>
                        <a:t>19</a:t>
                      </a:r>
                      <a:r>
                        <a:rPr lang="en-GB" sz="2000" b="0" i="0" baseline="30000" dirty="0">
                          <a:solidFill>
                            <a:srgbClr val="595959"/>
                          </a:solidFill>
                          <a:effectLst/>
                          <a:latin typeface="Montserrat Light" panose="00000400000000000000" pitchFamily="2" charset="0"/>
                        </a:rPr>
                        <a:t>th</a:t>
                      </a:r>
                      <a:r>
                        <a:rPr lang="en-GB" sz="3200" b="0" i="0" dirty="0">
                          <a:solidFill>
                            <a:srgbClr val="595959"/>
                          </a:solidFill>
                          <a:effectLst/>
                          <a:latin typeface="Montserrat Light" panose="00000400000000000000" pitchFamily="2" charset="0"/>
                        </a:rPr>
                        <a:t> 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Thermal and Natural Ventilation Design in a Tropical humid Environment</a:t>
                      </a:r>
                      <a:endParaRPr lang="en-GB" sz="5400" b="0" i="0" dirty="0">
                        <a:effectLst/>
                        <a:latin typeface="Montserrat Light" panose="00000400000000000000" pitchFamily="2" charset="0"/>
                      </a:endParaRPr>
                    </a:p>
                  </a:txBody>
                  <a:tcPr marL="79334" marR="79334" marT="39667" marB="39667">
                    <a:lnL>
                      <a:noFill/>
                    </a:lnL>
                    <a:lnR w="3175" cap="flat" cmpd="sng" algn="ctr">
                      <a:solidFill>
                        <a:schemeClr val="tx1"/>
                      </a:solidFill>
                      <a:prstDash val="solid"/>
                      <a:round/>
                      <a:headEnd type="none" w="med" len="med"/>
                      <a:tailEnd type="none" w="med" len="med"/>
                    </a:lnR>
                    <a:lnT>
                      <a:noFill/>
                    </a:lnT>
                    <a:lnB>
                      <a:noFill/>
                    </a:lnB>
                  </a:tcPr>
                </a:tc>
                <a:tc>
                  <a:txBody>
                    <a:bodyPr/>
                    <a:lstStyle/>
                    <a:p>
                      <a:pPr algn="l" rtl="0" fontAlgn="base"/>
                      <a:r>
                        <a:rPr lang="en-GB" sz="3200" b="0" i="0" dirty="0">
                          <a:solidFill>
                            <a:srgbClr val="595959"/>
                          </a:solidFill>
                          <a:effectLst/>
                          <a:latin typeface="Montserrat Light" panose="00000400000000000000" pitchFamily="2" charset="0"/>
                        </a:rPr>
                        <a:t>25</a:t>
                      </a:r>
                      <a:r>
                        <a:rPr lang="en-GB" sz="2000" b="0" i="0" baseline="30000" dirty="0">
                          <a:solidFill>
                            <a:srgbClr val="595959"/>
                          </a:solidFill>
                          <a:effectLst/>
                          <a:latin typeface="Montserrat Light" panose="00000400000000000000" pitchFamily="2" charset="0"/>
                        </a:rPr>
                        <a:t>th</a:t>
                      </a:r>
                      <a:r>
                        <a:rPr lang="en-GB" sz="3200" b="0" i="0" dirty="0">
                          <a:solidFill>
                            <a:srgbClr val="595959"/>
                          </a:solidFill>
                          <a:effectLst/>
                          <a:latin typeface="Montserrat Light" panose="00000400000000000000" pitchFamily="2" charset="0"/>
                        </a:rPr>
                        <a:t> May 2022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Importance of vegetation  </a:t>
                      </a:r>
                      <a:endParaRPr lang="en-GB" sz="5400" b="0" i="0" dirty="0">
                        <a:effectLst/>
                        <a:latin typeface="Montserrat Light" panose="00000400000000000000" pitchFamily="2" charset="0"/>
                      </a:endParaRPr>
                    </a:p>
                    <a:p>
                      <a:pPr algn="l" rtl="0" fontAlgn="base"/>
                      <a:r>
                        <a:rPr lang="en-GB" sz="2000" b="0" i="0" dirty="0">
                          <a:solidFill>
                            <a:srgbClr val="595959"/>
                          </a:solidFill>
                          <a:effectLst/>
                          <a:latin typeface="Montserrat Light" panose="00000400000000000000" pitchFamily="2" charset="0"/>
                        </a:rPr>
                        <a:t>Mixed Mode Buildings and Case Studies  </a:t>
                      </a:r>
                      <a:endParaRPr lang="en-GB" sz="5400" b="0" i="0" dirty="0">
                        <a:effectLst/>
                        <a:latin typeface="Montserrat Light" panose="00000400000000000000" pitchFamily="2" charset="0"/>
                      </a:endParaRPr>
                    </a:p>
                  </a:txBody>
                  <a:tcPr marL="79334" marR="79334" marT="39667" marB="39667">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tcPr>
                </a:tc>
                <a:tc gridSpan="2">
                  <a:txBody>
                    <a:bodyPr/>
                    <a:lstStyle/>
                    <a:p>
                      <a:pPr algn="ctr" rtl="0" fontAlgn="base"/>
                      <a:r>
                        <a:rPr lang="en-GB" sz="3200" b="0" i="0" dirty="0">
                          <a:solidFill>
                            <a:srgbClr val="595959"/>
                          </a:solidFill>
                          <a:effectLst/>
                          <a:latin typeface="Montserrat Light" panose="00000400000000000000" pitchFamily="2" charset="0"/>
                        </a:rPr>
                        <a:t>9</a:t>
                      </a:r>
                      <a:r>
                        <a:rPr lang="en-GB" sz="2000" b="0" i="0" baseline="30000" dirty="0">
                          <a:solidFill>
                            <a:srgbClr val="595959"/>
                          </a:solidFill>
                          <a:effectLst/>
                          <a:latin typeface="Montserrat Light" panose="00000400000000000000" pitchFamily="2" charset="0"/>
                        </a:rPr>
                        <a:t>th</a:t>
                      </a:r>
                      <a:r>
                        <a:rPr lang="en-GB" sz="3200" b="0" i="0" dirty="0">
                          <a:solidFill>
                            <a:srgbClr val="595959"/>
                          </a:solidFill>
                          <a:effectLst/>
                          <a:latin typeface="Montserrat Light" panose="00000400000000000000" pitchFamily="2" charset="0"/>
                        </a:rPr>
                        <a:t> June 2022 </a:t>
                      </a:r>
                      <a:endParaRPr lang="en-GB" sz="5400" b="0" i="0" dirty="0">
                        <a:effectLst/>
                        <a:latin typeface="Montserrat Light" panose="00000400000000000000" pitchFamily="2" charset="0"/>
                      </a:endParaRPr>
                    </a:p>
                    <a:p>
                      <a:pPr algn="ctr" rtl="0" fontAlgn="base"/>
                      <a:r>
                        <a:rPr lang="en-GB" sz="2000" b="0" i="0" dirty="0">
                          <a:solidFill>
                            <a:srgbClr val="595959"/>
                          </a:solidFill>
                          <a:effectLst/>
                          <a:latin typeface="Montserrat Light" panose="00000400000000000000" pitchFamily="2" charset="0"/>
                        </a:rPr>
                        <a:t>Thermal and natural ventilation design in a humid tropical environment </a:t>
                      </a:r>
                      <a:endParaRPr lang="en-GB" sz="5400" b="0" i="0" dirty="0">
                        <a:effectLst/>
                        <a:latin typeface="Montserrat Light" panose="00000400000000000000" pitchFamily="2" charset="0"/>
                      </a:endParaRPr>
                    </a:p>
                  </a:txBody>
                  <a:tcPr marL="79334" marR="79334" marT="39667" marB="39667">
                    <a:lnL w="3175" cap="flat" cmpd="sng" algn="ctr">
                      <a:solidFill>
                        <a:schemeClr val="tx1"/>
                      </a:solidFill>
                      <a:prstDash val="solid"/>
                      <a:round/>
                      <a:headEnd type="none" w="med" len="med"/>
                      <a:tailEnd type="none" w="med" len="med"/>
                    </a:lnL>
                    <a:lnR>
                      <a:noFill/>
                    </a:lnR>
                    <a:lnT>
                      <a:noFill/>
                    </a:lnT>
                    <a:lnB>
                      <a:noFill/>
                    </a:lnB>
                  </a:tcPr>
                </a:tc>
                <a:tc hMerge="1">
                  <a:txBody>
                    <a:bodyPr/>
                    <a:lstStyle/>
                    <a:p>
                      <a:endParaRPr lang="en-GB"/>
                    </a:p>
                  </a:txBody>
                  <a:tcPr/>
                </a:tc>
                <a:extLst>
                  <a:ext uri="{0D108BD9-81ED-4DB2-BD59-A6C34878D82A}">
                    <a16:rowId xmlns:a16="http://schemas.microsoft.com/office/drawing/2014/main" val="4039946991"/>
                  </a:ext>
                </a:extLst>
              </a:tr>
            </a:tbl>
          </a:graphicData>
        </a:graphic>
      </p:graphicFrame>
      <p:pic>
        <p:nvPicPr>
          <p:cNvPr id="2067" name="Picture 19">
            <a:extLst>
              <a:ext uri="{FF2B5EF4-FFF2-40B4-BE49-F238E27FC236}">
                <a16:creationId xmlns:a16="http://schemas.microsoft.com/office/drawing/2014/main" id="{1981F94D-9C3A-4A59-8D4B-6F98025E9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9841" r="-2310" b="28012"/>
          <a:stretch/>
        </p:blipFill>
        <p:spPr bwMode="auto">
          <a:xfrm>
            <a:off x="1224702" y="2418827"/>
            <a:ext cx="3632651" cy="143310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CD9F69DB-B4F3-4587-B224-7523894BAB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7" t="17699" r="-658" b="23582"/>
          <a:stretch/>
        </p:blipFill>
        <p:spPr bwMode="auto">
          <a:xfrm>
            <a:off x="5064198" y="2410680"/>
            <a:ext cx="3632651" cy="1440108"/>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extLst>
              <a:ext uri="{FF2B5EF4-FFF2-40B4-BE49-F238E27FC236}">
                <a16:creationId xmlns:a16="http://schemas.microsoft.com/office/drawing/2014/main" id="{32D84666-085E-47EC-BBBD-4EA857E266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7" t="1170" r="7257" b="41917"/>
          <a:stretch/>
        </p:blipFill>
        <p:spPr bwMode="auto">
          <a:xfrm>
            <a:off x="9180570" y="2428580"/>
            <a:ext cx="3307574" cy="144010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34B81153-29CD-4DAB-BDF2-23DBE5081A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4" t="21171" r="3780" b="19959"/>
          <a:stretch/>
        </p:blipFill>
        <p:spPr bwMode="auto">
          <a:xfrm>
            <a:off x="13064207" y="2428580"/>
            <a:ext cx="3528392" cy="1440108"/>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a:extLst>
              <a:ext uri="{FF2B5EF4-FFF2-40B4-BE49-F238E27FC236}">
                <a16:creationId xmlns:a16="http://schemas.microsoft.com/office/drawing/2014/main" id="{E61EFD46-A00C-4860-95F7-4F097C0D23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9" t="5834" r="7310" b="34235"/>
          <a:stretch/>
        </p:blipFill>
        <p:spPr bwMode="auto">
          <a:xfrm>
            <a:off x="1224703" y="6156985"/>
            <a:ext cx="3414568" cy="140216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CFDAB179-79B1-4927-AF1F-510DA074C0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9" t="3373" r="771" b="37416"/>
          <a:stretch/>
        </p:blipFill>
        <p:spPr bwMode="auto">
          <a:xfrm>
            <a:off x="5064198" y="6164206"/>
            <a:ext cx="3632651" cy="1381042"/>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a:extLst>
              <a:ext uri="{FF2B5EF4-FFF2-40B4-BE49-F238E27FC236}">
                <a16:creationId xmlns:a16="http://schemas.microsoft.com/office/drawing/2014/main" id="{156D939B-3DF9-4D66-BBA9-E3A34245FC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0570" y="6100936"/>
            <a:ext cx="2193810" cy="138104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0B903CE2-74AD-4C68-A795-304E0A21E3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51899" y="6120370"/>
            <a:ext cx="2084716" cy="1381042"/>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a:extLst>
              <a:ext uri="{FF2B5EF4-FFF2-40B4-BE49-F238E27FC236}">
                <a16:creationId xmlns:a16="http://schemas.microsoft.com/office/drawing/2014/main" id="{D513ED05-8B9E-48A9-B571-E65384C4F28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896" b="4105"/>
          <a:stretch/>
        </p:blipFill>
        <p:spPr bwMode="auto">
          <a:xfrm>
            <a:off x="11480031" y="6107480"/>
            <a:ext cx="3054429" cy="138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1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26">
            <a:extLst>
              <a:ext uri="{FF2B5EF4-FFF2-40B4-BE49-F238E27FC236}">
                <a16:creationId xmlns:a16="http://schemas.microsoft.com/office/drawing/2014/main" id="{2792ADCC-6AFD-4129-BF15-20F929B87A91}"/>
              </a:ext>
            </a:extLst>
          </p:cNvPr>
          <p:cNvSpPr txBox="1"/>
          <p:nvPr/>
        </p:nvSpPr>
        <p:spPr>
          <a:xfrm>
            <a:off x="1110879" y="507549"/>
            <a:ext cx="8568952" cy="584775"/>
          </a:xfrm>
          <a:prstGeom prst="rect">
            <a:avLst/>
          </a:prstGeom>
          <a:noFill/>
        </p:spPr>
        <p:txBody>
          <a:bodyPr wrap="square" rtlCol="0">
            <a:spAutoFit/>
          </a:bodyPr>
          <a:lstStyle/>
          <a:p>
            <a:r>
              <a:rPr lang="de-DE" sz="3200" dirty="0">
                <a:solidFill>
                  <a:srgbClr val="335534"/>
                </a:solidFill>
                <a:latin typeface="Montserrat Medium" panose="00000600000000000000" pitchFamily="50" charset="0"/>
              </a:rPr>
              <a:t>1. Programme overview</a:t>
            </a:r>
            <a:endParaRPr lang="en-US" dirty="0">
              <a:solidFill>
                <a:srgbClr val="335534"/>
              </a:solidFill>
              <a:latin typeface="Montserrat Medium" panose="00000600000000000000" pitchFamily="50" charset="0"/>
            </a:endParaRPr>
          </a:p>
        </p:txBody>
      </p:sp>
      <p:sp>
        <p:nvSpPr>
          <p:cNvPr id="5" name="Titel 4">
            <a:extLst>
              <a:ext uri="{FF2B5EF4-FFF2-40B4-BE49-F238E27FC236}">
                <a16:creationId xmlns:a16="http://schemas.microsoft.com/office/drawing/2014/main" id="{34AB221D-730A-48B9-84C7-08E55AA6FF70}"/>
              </a:ext>
            </a:extLst>
          </p:cNvPr>
          <p:cNvSpPr txBox="1">
            <a:spLocks/>
          </p:cNvSpPr>
          <p:nvPr/>
        </p:nvSpPr>
        <p:spPr>
          <a:xfrm>
            <a:off x="1089764" y="871746"/>
            <a:ext cx="13791335" cy="894423"/>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1.4. </a:t>
            </a:r>
            <a:r>
              <a:rPr lang="en-US" sz="3000" dirty="0">
                <a:solidFill>
                  <a:schemeClr val="bg1">
                    <a:lumMod val="50000"/>
                  </a:schemeClr>
                </a:solidFill>
              </a:rPr>
              <a:t>Program Responses</a:t>
            </a:r>
            <a:endParaRPr lang="de-DE" sz="3000" b="1" dirty="0">
              <a:solidFill>
                <a:schemeClr val="bg1">
                  <a:lumMod val="50000"/>
                </a:schemeClr>
              </a:solidFill>
            </a:endParaRPr>
          </a:p>
        </p:txBody>
      </p:sp>
      <p:pic>
        <p:nvPicPr>
          <p:cNvPr id="6" name="Picture 5">
            <a:extLst>
              <a:ext uri="{FF2B5EF4-FFF2-40B4-BE49-F238E27FC236}">
                <a16:creationId xmlns:a16="http://schemas.microsoft.com/office/drawing/2014/main" id="{F0E7805D-F313-4BE5-85CC-C82B2AA14D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641" r="13989"/>
          <a:stretch/>
        </p:blipFill>
        <p:spPr>
          <a:xfrm>
            <a:off x="1134743" y="2000869"/>
            <a:ext cx="2298900" cy="2178082"/>
          </a:xfrm>
          <a:prstGeom prst="ellipse">
            <a:avLst/>
          </a:prstGeom>
          <a:ln>
            <a:solidFill>
              <a:srgbClr val="436C40"/>
            </a:solidFill>
          </a:ln>
        </p:spPr>
      </p:pic>
      <p:sp>
        <p:nvSpPr>
          <p:cNvPr id="8" name="TextBox 7">
            <a:extLst>
              <a:ext uri="{FF2B5EF4-FFF2-40B4-BE49-F238E27FC236}">
                <a16:creationId xmlns:a16="http://schemas.microsoft.com/office/drawing/2014/main" id="{F768860E-6ED0-4A80-B62A-DE63DF2662DB}"/>
              </a:ext>
            </a:extLst>
          </p:cNvPr>
          <p:cNvSpPr txBox="1"/>
          <p:nvPr/>
        </p:nvSpPr>
        <p:spPr>
          <a:xfrm>
            <a:off x="3703167" y="1976788"/>
            <a:ext cx="5256584" cy="1969770"/>
          </a:xfrm>
          <a:prstGeom prst="rect">
            <a:avLst/>
          </a:prstGeom>
          <a:noFill/>
        </p:spPr>
        <p:txBody>
          <a:bodyPr wrap="square">
            <a:spAutoFit/>
          </a:bodyPr>
          <a:lstStyle/>
          <a:p>
            <a:pPr algn="just"/>
            <a:r>
              <a:rPr lang="en-GB" sz="1800" b="0" i="0" u="none" strike="noStrike" dirty="0">
                <a:solidFill>
                  <a:schemeClr val="tx1">
                    <a:lumMod val="75000"/>
                    <a:lumOff val="25000"/>
                  </a:schemeClr>
                </a:solidFill>
                <a:effectLst/>
                <a:latin typeface="Montserrat Light" panose="00000400000000000000" pitchFamily="2" charset="0"/>
              </a:rPr>
              <a:t>“I would like to convey my sincere appreciation to the VSSE team – who have accompanied with us in this frame of collaboration as the organization team of the training” </a:t>
            </a:r>
          </a:p>
          <a:p>
            <a:pPr algn="just"/>
            <a:r>
              <a:rPr lang="en-GB" sz="1600" i="0" u="none" strike="noStrike" dirty="0">
                <a:solidFill>
                  <a:schemeClr val="tx1">
                    <a:lumMod val="75000"/>
                    <a:lumOff val="25000"/>
                  </a:schemeClr>
                </a:solidFill>
                <a:effectLst/>
                <a:latin typeface="Montserrat" panose="00000500000000000000" pitchFamily="2" charset="0"/>
              </a:rPr>
              <a:t>- Mr. Thierry </a:t>
            </a:r>
            <a:r>
              <a:rPr lang="en-GB" sz="1600" i="0" u="none" strike="noStrike" dirty="0" err="1">
                <a:solidFill>
                  <a:schemeClr val="tx1">
                    <a:lumMod val="75000"/>
                    <a:lumOff val="25000"/>
                  </a:schemeClr>
                </a:solidFill>
                <a:effectLst/>
                <a:latin typeface="Montserrat" panose="00000500000000000000" pitchFamily="2" charset="0"/>
              </a:rPr>
              <a:t>Meraud</a:t>
            </a:r>
            <a:r>
              <a:rPr lang="en-GB" sz="1600" i="0" u="none" strike="noStrike" dirty="0">
                <a:solidFill>
                  <a:schemeClr val="tx1">
                    <a:lumMod val="75000"/>
                    <a:lumOff val="25000"/>
                  </a:schemeClr>
                </a:solidFill>
                <a:effectLst/>
                <a:latin typeface="Montserrat" panose="00000500000000000000" pitchFamily="2" charset="0"/>
              </a:rPr>
              <a:t>, Head of Bilateral and Multilateral Cooperation of ADEME</a:t>
            </a:r>
          </a:p>
        </p:txBody>
      </p:sp>
      <p:pic>
        <p:nvPicPr>
          <p:cNvPr id="9" name="Picture 27">
            <a:extLst>
              <a:ext uri="{FF2B5EF4-FFF2-40B4-BE49-F238E27FC236}">
                <a16:creationId xmlns:a16="http://schemas.microsoft.com/office/drawing/2014/main" id="{F6768511-4BD3-447E-A724-8824F2FA4D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180" t="51818" r="16156" b="11264"/>
          <a:stretch/>
        </p:blipFill>
        <p:spPr bwMode="auto">
          <a:xfrm>
            <a:off x="1238886" y="4456875"/>
            <a:ext cx="2194757" cy="2235549"/>
          </a:xfrm>
          <a:prstGeom prst="ellipse">
            <a:avLst/>
          </a:prstGeom>
          <a:noFill/>
          <a:ln>
            <a:solidFill>
              <a:srgbClr val="436C4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573EE3-B9E1-4B68-9C83-0A401545130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76577" t="20515" r="7643" b="50895"/>
          <a:stretch/>
        </p:blipFill>
        <p:spPr>
          <a:xfrm>
            <a:off x="1134743" y="7010502"/>
            <a:ext cx="2193650" cy="2235549"/>
          </a:xfrm>
          <a:prstGeom prst="ellipse">
            <a:avLst/>
          </a:prstGeom>
          <a:ln>
            <a:solidFill>
              <a:srgbClr val="436C40"/>
            </a:solidFill>
          </a:ln>
        </p:spPr>
      </p:pic>
      <p:sp>
        <p:nvSpPr>
          <p:cNvPr id="13" name="TextBox 12">
            <a:extLst>
              <a:ext uri="{FF2B5EF4-FFF2-40B4-BE49-F238E27FC236}">
                <a16:creationId xmlns:a16="http://schemas.microsoft.com/office/drawing/2014/main" id="{B208B3B8-0534-4EE9-81A8-AB2F37BF8764}"/>
              </a:ext>
            </a:extLst>
          </p:cNvPr>
          <p:cNvSpPr txBox="1"/>
          <p:nvPr/>
        </p:nvSpPr>
        <p:spPr>
          <a:xfrm>
            <a:off x="3703167" y="4589764"/>
            <a:ext cx="5256584" cy="2000548"/>
          </a:xfrm>
          <a:prstGeom prst="rect">
            <a:avLst/>
          </a:prstGeom>
          <a:noFill/>
        </p:spPr>
        <p:txBody>
          <a:bodyPr wrap="square">
            <a:spAutoFit/>
          </a:bodyPr>
          <a:lstStyle/>
          <a:p>
            <a:pPr algn="just"/>
            <a:r>
              <a:rPr lang="en-GB" sz="1800" b="0" i="0" u="none" strike="noStrike" dirty="0">
                <a:solidFill>
                  <a:schemeClr val="tx1">
                    <a:lumMod val="75000"/>
                    <a:lumOff val="25000"/>
                  </a:schemeClr>
                </a:solidFill>
                <a:effectLst/>
                <a:latin typeface="Montserrat Light" panose="00000400000000000000" pitchFamily="2" charset="0"/>
              </a:rPr>
              <a:t>“At ADEME, we collaborate with a number of renowned professionals in this sector. We'll keep an eye on you to see if there's anything we can do to help. Furthermore, we value VSSE's efforts and look forward to working with them again in the future” </a:t>
            </a:r>
          </a:p>
          <a:p>
            <a:pPr algn="just"/>
            <a:r>
              <a:rPr lang="en-GB" sz="1600" i="0" u="none" strike="noStrike" dirty="0">
                <a:solidFill>
                  <a:schemeClr val="tx1">
                    <a:lumMod val="75000"/>
                    <a:lumOff val="25000"/>
                  </a:schemeClr>
                </a:solidFill>
                <a:effectLst/>
                <a:latin typeface="Montserrat" panose="00000500000000000000" pitchFamily="2" charset="0"/>
              </a:rPr>
              <a:t>- Ms. Aurélie Bernard – ADEME</a:t>
            </a:r>
          </a:p>
        </p:txBody>
      </p:sp>
      <p:sp>
        <p:nvSpPr>
          <p:cNvPr id="14" name="TextBox 13">
            <a:extLst>
              <a:ext uri="{FF2B5EF4-FFF2-40B4-BE49-F238E27FC236}">
                <a16:creationId xmlns:a16="http://schemas.microsoft.com/office/drawing/2014/main" id="{06B05A00-357F-4497-8823-E1782F186D60}"/>
              </a:ext>
            </a:extLst>
          </p:cNvPr>
          <p:cNvSpPr txBox="1"/>
          <p:nvPr/>
        </p:nvSpPr>
        <p:spPr>
          <a:xfrm>
            <a:off x="3703167" y="7522502"/>
            <a:ext cx="5256584" cy="1723549"/>
          </a:xfrm>
          <a:prstGeom prst="rect">
            <a:avLst/>
          </a:prstGeom>
          <a:noFill/>
        </p:spPr>
        <p:txBody>
          <a:bodyPr wrap="square">
            <a:spAutoFit/>
          </a:bodyPr>
          <a:lstStyle/>
          <a:p>
            <a:pPr algn="just"/>
            <a:r>
              <a:rPr lang="en-GB" sz="1800" b="0" i="0" u="none" strike="noStrike" dirty="0">
                <a:solidFill>
                  <a:schemeClr val="tx1">
                    <a:lumMod val="75000"/>
                    <a:lumOff val="25000"/>
                  </a:schemeClr>
                </a:solidFill>
                <a:effectLst/>
                <a:latin typeface="Montserrat Light" panose="00000400000000000000" pitchFamily="2" charset="0"/>
              </a:rPr>
              <a:t>“I'm delighted that our educated approach is appropriate for you. I'm pleased to share what I know about our project with you. In the future, I hope to have the opportunity to work with you” </a:t>
            </a:r>
          </a:p>
          <a:p>
            <a:pPr algn="just"/>
            <a:r>
              <a:rPr lang="en-GB" sz="1600" i="0" u="none" strike="noStrike" dirty="0">
                <a:solidFill>
                  <a:schemeClr val="tx1">
                    <a:lumMod val="75000"/>
                    <a:lumOff val="25000"/>
                  </a:schemeClr>
                </a:solidFill>
                <a:effectLst/>
                <a:latin typeface="Montserrat" panose="00000500000000000000" pitchFamily="2" charset="0"/>
              </a:rPr>
              <a:t>- Prof. François Garde, Trainer</a:t>
            </a:r>
          </a:p>
        </p:txBody>
      </p:sp>
      <p:pic>
        <p:nvPicPr>
          <p:cNvPr id="3074" name="Picture 2" descr="Phúc Khang là ai ? Các dự án Phúc Khang Corporation #2021">
            <a:extLst>
              <a:ext uri="{FF2B5EF4-FFF2-40B4-BE49-F238E27FC236}">
                <a16:creationId xmlns:a16="http://schemas.microsoft.com/office/drawing/2014/main" id="{0A9AB490-B109-4E98-A626-7EC037A090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74" t="-30073" r="5067" b="-23709"/>
          <a:stretch/>
        </p:blipFill>
        <p:spPr bwMode="auto">
          <a:xfrm>
            <a:off x="9232450" y="2881764"/>
            <a:ext cx="2057610" cy="1969770"/>
          </a:xfrm>
          <a:prstGeom prst="ellipse">
            <a:avLst/>
          </a:prstGeom>
          <a:noFill/>
          <a:ln>
            <a:solidFill>
              <a:srgbClr val="436C40"/>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4BA3412-2126-493E-8E13-25CE6408A7BB}"/>
              </a:ext>
            </a:extLst>
          </p:cNvPr>
          <p:cNvSpPr txBox="1"/>
          <p:nvPr/>
        </p:nvSpPr>
        <p:spPr>
          <a:xfrm>
            <a:off x="11556409" y="2881764"/>
            <a:ext cx="5256584" cy="1969770"/>
          </a:xfrm>
          <a:prstGeom prst="rect">
            <a:avLst/>
          </a:prstGeom>
          <a:noFill/>
        </p:spPr>
        <p:txBody>
          <a:bodyPr wrap="square">
            <a:spAutoFit/>
          </a:bodyPr>
          <a:lstStyle/>
          <a:p>
            <a:pPr algn="just"/>
            <a:r>
              <a:rPr lang="en-GB" sz="1800" b="0" i="0" u="none" strike="noStrike" dirty="0">
                <a:solidFill>
                  <a:schemeClr val="tx1">
                    <a:lumMod val="75000"/>
                    <a:lumOff val="25000"/>
                  </a:schemeClr>
                </a:solidFill>
                <a:effectLst/>
                <a:latin typeface="Montserrat Light" panose="00000400000000000000" pitchFamily="2" charset="0"/>
              </a:rPr>
              <a:t>“The program is fantastic, and the professional content is outstanding. Excellent instructors, and the entire EEN team is quite professional! Thank you for everything!” </a:t>
            </a:r>
          </a:p>
          <a:p>
            <a:pPr algn="just"/>
            <a:r>
              <a:rPr lang="en-GB" sz="1600" i="0" u="none" strike="noStrike" dirty="0">
                <a:solidFill>
                  <a:schemeClr val="tx1">
                    <a:lumMod val="75000"/>
                    <a:lumOff val="25000"/>
                  </a:schemeClr>
                </a:solidFill>
                <a:effectLst/>
                <a:latin typeface="Montserrat" panose="00000500000000000000" pitchFamily="2" charset="0"/>
              </a:rPr>
              <a:t>- Nguyen Truong </a:t>
            </a:r>
            <a:r>
              <a:rPr lang="en-GB" sz="1600" i="0" u="none" strike="noStrike" dirty="0" err="1">
                <a:solidFill>
                  <a:schemeClr val="tx1">
                    <a:lumMod val="75000"/>
                    <a:lumOff val="25000"/>
                  </a:schemeClr>
                </a:solidFill>
                <a:effectLst/>
                <a:latin typeface="Montserrat" panose="00000500000000000000" pitchFamily="2" charset="0"/>
              </a:rPr>
              <a:t>Giang</a:t>
            </a:r>
            <a:r>
              <a:rPr lang="en-GB" sz="1600" i="0" u="none" strike="noStrike" dirty="0">
                <a:solidFill>
                  <a:schemeClr val="tx1">
                    <a:lumMod val="75000"/>
                    <a:lumOff val="25000"/>
                  </a:schemeClr>
                </a:solidFill>
                <a:effectLst/>
                <a:latin typeface="Montserrat" panose="00000500000000000000" pitchFamily="2" charset="0"/>
              </a:rPr>
              <a:t>, </a:t>
            </a:r>
            <a:r>
              <a:rPr lang="en-GB" sz="1600" i="0" u="none" strike="noStrike" dirty="0" err="1">
                <a:solidFill>
                  <a:schemeClr val="tx1">
                    <a:lumMod val="75000"/>
                    <a:lumOff val="25000"/>
                  </a:schemeClr>
                </a:solidFill>
                <a:effectLst/>
                <a:latin typeface="Montserrat" panose="00000500000000000000" pitchFamily="2" charset="0"/>
              </a:rPr>
              <a:t>Phuc</a:t>
            </a:r>
            <a:r>
              <a:rPr lang="en-GB" sz="1600" i="0" u="none" strike="noStrike" dirty="0">
                <a:solidFill>
                  <a:schemeClr val="tx1">
                    <a:lumMod val="75000"/>
                    <a:lumOff val="25000"/>
                  </a:schemeClr>
                </a:solidFill>
                <a:effectLst/>
                <a:latin typeface="Montserrat" panose="00000500000000000000" pitchFamily="2" charset="0"/>
              </a:rPr>
              <a:t> </a:t>
            </a:r>
            <a:r>
              <a:rPr lang="en-GB" sz="1600" i="0" u="none" strike="noStrike" dirty="0" err="1">
                <a:solidFill>
                  <a:schemeClr val="tx1">
                    <a:lumMod val="75000"/>
                    <a:lumOff val="25000"/>
                  </a:schemeClr>
                </a:solidFill>
                <a:effectLst/>
                <a:latin typeface="Montserrat" panose="00000500000000000000" pitchFamily="2" charset="0"/>
              </a:rPr>
              <a:t>Khang</a:t>
            </a:r>
            <a:r>
              <a:rPr lang="en-GB" sz="1600" i="0" u="none" strike="noStrike" dirty="0">
                <a:solidFill>
                  <a:schemeClr val="tx1">
                    <a:lumMod val="75000"/>
                    <a:lumOff val="25000"/>
                  </a:schemeClr>
                </a:solidFill>
                <a:effectLst/>
                <a:latin typeface="Montserrat" panose="00000500000000000000" pitchFamily="2" charset="0"/>
              </a:rPr>
              <a:t> Construction and Investment Corporation</a:t>
            </a:r>
          </a:p>
        </p:txBody>
      </p:sp>
      <p:sp>
        <p:nvSpPr>
          <p:cNvPr id="17" name="TextBox 16">
            <a:extLst>
              <a:ext uri="{FF2B5EF4-FFF2-40B4-BE49-F238E27FC236}">
                <a16:creationId xmlns:a16="http://schemas.microsoft.com/office/drawing/2014/main" id="{F8A4DF59-0BAC-49D3-9EA8-276C0CDD6407}"/>
              </a:ext>
            </a:extLst>
          </p:cNvPr>
          <p:cNvSpPr txBox="1"/>
          <p:nvPr/>
        </p:nvSpPr>
        <p:spPr>
          <a:xfrm>
            <a:off x="11556409" y="5919003"/>
            <a:ext cx="5256584" cy="2246769"/>
          </a:xfrm>
          <a:prstGeom prst="rect">
            <a:avLst/>
          </a:prstGeom>
          <a:noFill/>
        </p:spPr>
        <p:txBody>
          <a:bodyPr wrap="square">
            <a:spAutoFit/>
          </a:bodyPr>
          <a:lstStyle/>
          <a:p>
            <a:pPr algn="just"/>
            <a:r>
              <a:rPr lang="en-GB" sz="1800" b="0" i="0" u="none" strike="noStrike" dirty="0">
                <a:solidFill>
                  <a:schemeClr val="tx1">
                    <a:lumMod val="75000"/>
                    <a:lumOff val="25000"/>
                  </a:schemeClr>
                </a:solidFill>
                <a:effectLst/>
                <a:latin typeface="Montserrat Light" panose="00000400000000000000" pitchFamily="2" charset="0"/>
              </a:rPr>
              <a:t>“Thank you very much for your training! The information and knowledge given would at the same time be new and very useful for me while I am still a student. I hope to have the chance to see you again in the very near future” </a:t>
            </a:r>
          </a:p>
          <a:p>
            <a:pPr algn="just"/>
            <a:r>
              <a:rPr lang="en-GB" sz="1600" i="0" u="none" strike="noStrike" dirty="0">
                <a:solidFill>
                  <a:schemeClr val="tx1">
                    <a:lumMod val="75000"/>
                    <a:lumOff val="25000"/>
                  </a:schemeClr>
                </a:solidFill>
                <a:effectLst/>
                <a:latin typeface="Montserrat" panose="00000500000000000000" pitchFamily="2" charset="0"/>
              </a:rPr>
              <a:t>- Dao Thanh Tam, Student</a:t>
            </a:r>
            <a:r>
              <a:rPr lang="en-GB" sz="1600" dirty="0">
                <a:solidFill>
                  <a:schemeClr val="tx1">
                    <a:lumMod val="75000"/>
                    <a:lumOff val="25000"/>
                  </a:schemeClr>
                </a:solidFill>
                <a:latin typeface="Montserrat" panose="00000500000000000000" pitchFamily="2" charset="0"/>
              </a:rPr>
              <a:t> of </a:t>
            </a:r>
            <a:r>
              <a:rPr lang="en-GB" sz="1600" i="0" u="none" strike="noStrike" dirty="0">
                <a:solidFill>
                  <a:schemeClr val="tx1">
                    <a:lumMod val="75000"/>
                    <a:lumOff val="25000"/>
                  </a:schemeClr>
                </a:solidFill>
                <a:effectLst/>
                <a:latin typeface="Montserrat" panose="00000500000000000000" pitchFamily="2" charset="0"/>
              </a:rPr>
              <a:t>University of Architecture Ho Chi Minh City</a:t>
            </a:r>
          </a:p>
        </p:txBody>
      </p:sp>
      <p:pic>
        <p:nvPicPr>
          <p:cNvPr id="3076" name="Picture 4" descr="Trường Đại học Kiến trúc Thành phố Hồ Chí Minh – Wikipedia tiếng Việt">
            <a:extLst>
              <a:ext uri="{FF2B5EF4-FFF2-40B4-BE49-F238E27FC236}">
                <a16:creationId xmlns:a16="http://schemas.microsoft.com/office/drawing/2014/main" id="{7BBCA7B6-CE76-4C14-91DF-D7136DA97C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749" t="-30882" r="-28551" b="-26418"/>
          <a:stretch/>
        </p:blipFill>
        <p:spPr bwMode="auto">
          <a:xfrm>
            <a:off x="9133155" y="5887117"/>
            <a:ext cx="2253340" cy="2246770"/>
          </a:xfrm>
          <a:prstGeom prst="ellipse">
            <a:avLst/>
          </a:prstGeom>
          <a:noFill/>
          <a:ln>
            <a:solidFill>
              <a:srgbClr val="436C4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9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8818" y="2396825"/>
            <a:ext cx="8204755" cy="5500789"/>
            <a:chOff x="10474089" y="2109578"/>
            <a:chExt cx="7363204" cy="4927461"/>
          </a:xfrm>
        </p:grpSpPr>
        <p:pic>
          <p:nvPicPr>
            <p:cNvPr id="4" name="Picture 3"/>
            <p:cNvPicPr>
              <a:picLocks noChangeAspect="1"/>
            </p:cNvPicPr>
            <p:nvPr/>
          </p:nvPicPr>
          <p:blipFill>
            <a:blip r:embed="rId3"/>
            <a:stretch>
              <a:fillRect/>
            </a:stretch>
          </p:blipFill>
          <p:spPr>
            <a:xfrm>
              <a:off x="10832128" y="2561278"/>
              <a:ext cx="6314699" cy="3795538"/>
            </a:xfrm>
            <a:prstGeom prst="rect">
              <a:avLst/>
            </a:prstGeom>
          </p:spPr>
        </p:pic>
        <p:sp>
          <p:nvSpPr>
            <p:cNvPr id="5" name="Rectangle 4"/>
            <p:cNvSpPr/>
            <p:nvPr/>
          </p:nvSpPr>
          <p:spPr>
            <a:xfrm>
              <a:off x="10832128" y="2109578"/>
              <a:ext cx="6511310" cy="67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832128" y="6269171"/>
              <a:ext cx="6511310" cy="678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6200000">
              <a:off x="8946999" y="4143968"/>
              <a:ext cx="3916106" cy="86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15112346" y="4312093"/>
              <a:ext cx="4587967" cy="86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feld 4">
            <a:extLst>
              <a:ext uri="{FF2B5EF4-FFF2-40B4-BE49-F238E27FC236}">
                <a16:creationId xmlns:a16="http://schemas.microsoft.com/office/drawing/2014/main" id="{3ECBD89C-D7B3-4876-B874-FC67F5510656}"/>
              </a:ext>
            </a:extLst>
          </p:cNvPr>
          <p:cNvSpPr txBox="1"/>
          <p:nvPr/>
        </p:nvSpPr>
        <p:spPr>
          <a:xfrm>
            <a:off x="8051794" y="3352142"/>
            <a:ext cx="2952802" cy="646331"/>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Students on google classroom</a:t>
            </a:r>
            <a:endParaRPr lang="de-DE" sz="1800" dirty="0">
              <a:solidFill>
                <a:schemeClr val="tx1">
                  <a:lumMod val="75000"/>
                  <a:lumOff val="25000"/>
                </a:schemeClr>
              </a:solidFill>
              <a:latin typeface="Montserrat" panose="00000500000000000000" pitchFamily="2" charset="0"/>
              <a:cs typeface="Calibri" panose="020F0502020204030204" pitchFamily="34" charset="0"/>
            </a:endParaRPr>
          </a:p>
        </p:txBody>
      </p:sp>
      <p:sp>
        <p:nvSpPr>
          <p:cNvPr id="7" name="Textfeld 8">
            <a:extLst>
              <a:ext uri="{FF2B5EF4-FFF2-40B4-BE49-F238E27FC236}">
                <a16:creationId xmlns:a16="http://schemas.microsoft.com/office/drawing/2014/main" id="{5A57B983-F5C8-4013-AADB-8E15A844D12A}"/>
              </a:ext>
            </a:extLst>
          </p:cNvPr>
          <p:cNvSpPr txBox="1"/>
          <p:nvPr/>
        </p:nvSpPr>
        <p:spPr>
          <a:xfrm>
            <a:off x="8655821" y="2461341"/>
            <a:ext cx="3063583" cy="1015663"/>
          </a:xfrm>
          <a:prstGeom prst="rect">
            <a:avLst/>
          </a:prstGeom>
          <a:noFill/>
        </p:spPr>
        <p:txBody>
          <a:bodyPr wrap="square" rtlCol="0">
            <a:spAutoFit/>
          </a:bodyPr>
          <a:lstStyle/>
          <a:p>
            <a:r>
              <a:rPr lang="de-DE" sz="6000" b="1" dirty="0">
                <a:solidFill>
                  <a:srgbClr val="335534"/>
                </a:solidFill>
                <a:latin typeface="Montserrat" panose="00000500000000000000" pitchFamily="2" charset="0"/>
              </a:rPr>
              <a:t>165</a:t>
            </a:r>
          </a:p>
        </p:txBody>
      </p:sp>
      <p:sp>
        <p:nvSpPr>
          <p:cNvPr id="12" name="Textfeld 25">
            <a:extLst>
              <a:ext uri="{FF2B5EF4-FFF2-40B4-BE49-F238E27FC236}">
                <a16:creationId xmlns:a16="http://schemas.microsoft.com/office/drawing/2014/main" id="{DECC1DC2-9D61-4B62-B008-92D997A4CCAE}"/>
              </a:ext>
            </a:extLst>
          </p:cNvPr>
          <p:cNvSpPr txBox="1"/>
          <p:nvPr/>
        </p:nvSpPr>
        <p:spPr>
          <a:xfrm>
            <a:off x="5503570" y="2450165"/>
            <a:ext cx="3977464" cy="1015663"/>
          </a:xfrm>
          <a:prstGeom prst="rect">
            <a:avLst/>
          </a:prstGeom>
          <a:noFill/>
        </p:spPr>
        <p:txBody>
          <a:bodyPr wrap="square" rtlCol="0">
            <a:spAutoFit/>
          </a:bodyPr>
          <a:lstStyle/>
          <a:p>
            <a:r>
              <a:rPr lang="de-DE" sz="6000" b="1" dirty="0">
                <a:solidFill>
                  <a:srgbClr val="335534"/>
                </a:solidFill>
                <a:latin typeface="Montserrat" panose="00000500000000000000" pitchFamily="2" charset="0"/>
              </a:rPr>
              <a:t>798</a:t>
            </a:r>
          </a:p>
        </p:txBody>
      </p:sp>
      <p:sp>
        <p:nvSpPr>
          <p:cNvPr id="13" name="Textfeld 26">
            <a:extLst>
              <a:ext uri="{FF2B5EF4-FFF2-40B4-BE49-F238E27FC236}">
                <a16:creationId xmlns:a16="http://schemas.microsoft.com/office/drawing/2014/main" id="{EE4ADD20-0D22-4E3B-8253-445DBF007ACC}"/>
              </a:ext>
            </a:extLst>
          </p:cNvPr>
          <p:cNvSpPr txBox="1"/>
          <p:nvPr/>
        </p:nvSpPr>
        <p:spPr>
          <a:xfrm>
            <a:off x="5067687" y="3284217"/>
            <a:ext cx="2396606" cy="646331"/>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Online zoom participation</a:t>
            </a:r>
          </a:p>
        </p:txBody>
      </p:sp>
      <p:sp>
        <p:nvSpPr>
          <p:cNvPr id="14" name="Textfeld 8">
            <a:extLst>
              <a:ext uri="{FF2B5EF4-FFF2-40B4-BE49-F238E27FC236}">
                <a16:creationId xmlns:a16="http://schemas.microsoft.com/office/drawing/2014/main" id="{7DA66749-D30D-4DE9-B4DB-7708E8E9CB40}"/>
              </a:ext>
            </a:extLst>
          </p:cNvPr>
          <p:cNvSpPr txBox="1"/>
          <p:nvPr/>
        </p:nvSpPr>
        <p:spPr>
          <a:xfrm>
            <a:off x="2606132" y="5587588"/>
            <a:ext cx="1897186" cy="369332"/>
          </a:xfrm>
          <a:prstGeom prst="rect">
            <a:avLst/>
          </a:prstGeom>
          <a:noFill/>
        </p:spPr>
        <p:txBody>
          <a:bodyPr wrap="square" rtlCol="0">
            <a:spAutoFit/>
          </a:bodyPr>
          <a:lstStyle/>
          <a:p>
            <a:r>
              <a:rPr lang="de-DE" sz="1800" dirty="0">
                <a:solidFill>
                  <a:schemeClr val="tx1">
                    <a:lumMod val="75000"/>
                    <a:lumOff val="25000"/>
                  </a:schemeClr>
                </a:solidFill>
                <a:latin typeface="Montserrat" panose="00000500000000000000" pitchFamily="2" charset="0"/>
                <a:cs typeface="Calibri" panose="020F0502020204030204" pitchFamily="34" charset="0"/>
              </a:rPr>
              <a:t>Media reach</a:t>
            </a:r>
          </a:p>
        </p:txBody>
      </p:sp>
      <p:sp>
        <p:nvSpPr>
          <p:cNvPr id="15" name="Textfeld 9">
            <a:extLst>
              <a:ext uri="{FF2B5EF4-FFF2-40B4-BE49-F238E27FC236}">
                <a16:creationId xmlns:a16="http://schemas.microsoft.com/office/drawing/2014/main" id="{63E50A82-52F1-4C1C-97D5-4ED1C8EB37AA}"/>
              </a:ext>
            </a:extLst>
          </p:cNvPr>
          <p:cNvSpPr txBox="1"/>
          <p:nvPr/>
        </p:nvSpPr>
        <p:spPr>
          <a:xfrm>
            <a:off x="2335015" y="4695794"/>
            <a:ext cx="2248589"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15.141</a:t>
            </a:r>
          </a:p>
        </p:txBody>
      </p:sp>
      <p:sp>
        <p:nvSpPr>
          <p:cNvPr id="38" name="Titel 4">
            <a:extLst>
              <a:ext uri="{FF2B5EF4-FFF2-40B4-BE49-F238E27FC236}">
                <a16:creationId xmlns:a16="http://schemas.microsoft.com/office/drawing/2014/main" id="{67D03A71-4703-4F38-BE40-0D94E2630553}"/>
              </a:ext>
            </a:extLst>
          </p:cNvPr>
          <p:cNvSpPr txBox="1">
            <a:spLocks/>
          </p:cNvSpPr>
          <p:nvPr/>
        </p:nvSpPr>
        <p:spPr>
          <a:xfrm>
            <a:off x="1127571" y="872466"/>
            <a:ext cx="13753528" cy="869950"/>
          </a:xfrm>
          <a:prstGeom prst="rect">
            <a:avLst/>
          </a:prstGeom>
        </p:spPr>
        <p:txBody>
          <a:bodyPr anchor="ctr"/>
          <a:lstStyle>
            <a:lvl1pPr algn="l" defTabSz="1548354" rtl="0" eaLnBrk="1" latinLnBrk="0" hangingPunct="1">
              <a:spcBef>
                <a:spcPct val="0"/>
              </a:spcBef>
              <a:buNone/>
              <a:defRPr sz="4000" kern="1200">
                <a:solidFill>
                  <a:srgbClr val="335534"/>
                </a:solidFill>
                <a:latin typeface="Montserrat Medium" panose="00000600000000000000" pitchFamily="2" charset="0"/>
                <a:ea typeface="+mj-ea"/>
                <a:cs typeface="+mj-cs"/>
              </a:defRPr>
            </a:lvl1pPr>
          </a:lstStyle>
          <a:p>
            <a:r>
              <a:rPr lang="de-DE" sz="3000" dirty="0">
                <a:solidFill>
                  <a:schemeClr val="bg1">
                    <a:lumMod val="50000"/>
                  </a:schemeClr>
                </a:solidFill>
              </a:rPr>
              <a:t>1.5. </a:t>
            </a:r>
            <a:r>
              <a:rPr lang="en-US" sz="3000" dirty="0">
                <a:solidFill>
                  <a:schemeClr val="bg1">
                    <a:lumMod val="50000"/>
                  </a:schemeClr>
                </a:solidFill>
              </a:rPr>
              <a:t>Highlighted Number</a:t>
            </a:r>
            <a:endParaRPr lang="de-DE" sz="3000" b="1" dirty="0">
              <a:solidFill>
                <a:schemeClr val="bg1">
                  <a:lumMod val="50000"/>
                </a:schemeClr>
              </a:solidFill>
            </a:endParaRPr>
          </a:p>
        </p:txBody>
      </p:sp>
      <p:sp>
        <p:nvSpPr>
          <p:cNvPr id="40" name="Hộp Văn bản 39">
            <a:extLst>
              <a:ext uri="{FF2B5EF4-FFF2-40B4-BE49-F238E27FC236}">
                <a16:creationId xmlns:a16="http://schemas.microsoft.com/office/drawing/2014/main" id="{4B233E18-F5E1-4DA9-B0AD-C9288270F386}"/>
              </a:ext>
            </a:extLst>
          </p:cNvPr>
          <p:cNvSpPr txBox="1"/>
          <p:nvPr/>
        </p:nvSpPr>
        <p:spPr>
          <a:xfrm>
            <a:off x="1127571" y="507549"/>
            <a:ext cx="6968083" cy="646331"/>
          </a:xfrm>
          <a:prstGeom prst="rect">
            <a:avLst/>
          </a:prstGeom>
          <a:noFill/>
        </p:spPr>
        <p:txBody>
          <a:bodyPr wrap="square" rtlCol="0">
            <a:spAutoFit/>
          </a:bodyPr>
          <a:lstStyle/>
          <a:p>
            <a:r>
              <a:rPr lang="de-DE" sz="3600" dirty="0">
                <a:solidFill>
                  <a:srgbClr val="335534"/>
                </a:solidFill>
                <a:latin typeface="Montserrat Medium" panose="00000600000000000000" pitchFamily="50" charset="0"/>
              </a:rPr>
              <a:t>1. Programme overview</a:t>
            </a:r>
            <a:endParaRPr lang="en-US" sz="3200" dirty="0">
              <a:solidFill>
                <a:srgbClr val="335534"/>
              </a:solidFill>
              <a:latin typeface="Montserrat Medium" panose="00000600000000000000" pitchFamily="50" charset="0"/>
            </a:endParaRPr>
          </a:p>
        </p:txBody>
      </p:sp>
      <p:sp>
        <p:nvSpPr>
          <p:cNvPr id="42" name="Textfeld 4">
            <a:extLst>
              <a:ext uri="{FF2B5EF4-FFF2-40B4-BE49-F238E27FC236}">
                <a16:creationId xmlns:a16="http://schemas.microsoft.com/office/drawing/2014/main" id="{CEC44132-042D-44D1-9F9D-1E4E13018FC3}"/>
              </a:ext>
            </a:extLst>
          </p:cNvPr>
          <p:cNvSpPr txBox="1"/>
          <p:nvPr/>
        </p:nvSpPr>
        <p:spPr>
          <a:xfrm>
            <a:off x="1820063" y="3389590"/>
            <a:ext cx="2946655" cy="369332"/>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Program registrants</a:t>
            </a:r>
            <a:endParaRPr lang="de-DE" sz="1800" dirty="0">
              <a:solidFill>
                <a:schemeClr val="tx1">
                  <a:lumMod val="75000"/>
                  <a:lumOff val="25000"/>
                </a:schemeClr>
              </a:solidFill>
              <a:latin typeface="Montserrat" panose="00000500000000000000" pitchFamily="2" charset="0"/>
              <a:cs typeface="Calibri" panose="020F0502020204030204" pitchFamily="34" charset="0"/>
            </a:endParaRPr>
          </a:p>
        </p:txBody>
      </p:sp>
      <p:sp>
        <p:nvSpPr>
          <p:cNvPr id="43" name="Textfeld 8">
            <a:extLst>
              <a:ext uri="{FF2B5EF4-FFF2-40B4-BE49-F238E27FC236}">
                <a16:creationId xmlns:a16="http://schemas.microsoft.com/office/drawing/2014/main" id="{34EE6636-7D42-497F-A671-DDFDBAE4246C}"/>
              </a:ext>
            </a:extLst>
          </p:cNvPr>
          <p:cNvSpPr txBox="1"/>
          <p:nvPr/>
        </p:nvSpPr>
        <p:spPr>
          <a:xfrm>
            <a:off x="2452639" y="2510324"/>
            <a:ext cx="3827723" cy="1015663"/>
          </a:xfrm>
          <a:prstGeom prst="rect">
            <a:avLst/>
          </a:prstGeom>
          <a:noFill/>
        </p:spPr>
        <p:txBody>
          <a:bodyPr wrap="square" rtlCol="0">
            <a:spAutoFit/>
          </a:bodyPr>
          <a:lstStyle/>
          <a:p>
            <a:r>
              <a:rPr lang="de-DE" sz="6000" b="1" dirty="0">
                <a:solidFill>
                  <a:srgbClr val="335534"/>
                </a:solidFill>
                <a:latin typeface="Montserrat" panose="00000500000000000000" pitchFamily="2" charset="0"/>
              </a:rPr>
              <a:t> 293</a:t>
            </a:r>
          </a:p>
        </p:txBody>
      </p:sp>
      <p:grpSp>
        <p:nvGrpSpPr>
          <p:cNvPr id="3" name="Group 2"/>
          <p:cNvGrpSpPr/>
          <p:nvPr/>
        </p:nvGrpSpPr>
        <p:grpSpPr>
          <a:xfrm>
            <a:off x="4568530" y="7248909"/>
            <a:ext cx="3171967" cy="1754326"/>
            <a:chOff x="8500540" y="6940354"/>
            <a:chExt cx="2755331" cy="1754326"/>
          </a:xfrm>
        </p:grpSpPr>
        <p:sp>
          <p:nvSpPr>
            <p:cNvPr id="23" name="Textfeld 20">
              <a:extLst>
                <a:ext uri="{FF2B5EF4-FFF2-40B4-BE49-F238E27FC236}">
                  <a16:creationId xmlns:a16="http://schemas.microsoft.com/office/drawing/2014/main" id="{9123BF56-C216-40F4-861C-4E55F9331CB4}"/>
                </a:ext>
              </a:extLst>
            </p:cNvPr>
            <p:cNvSpPr txBox="1"/>
            <p:nvPr/>
          </p:nvSpPr>
          <p:spPr>
            <a:xfrm>
              <a:off x="8828460" y="6940354"/>
              <a:ext cx="2156812" cy="1754326"/>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4.63/5</a:t>
              </a:r>
            </a:p>
          </p:txBody>
        </p:sp>
        <p:sp>
          <p:nvSpPr>
            <p:cNvPr id="24" name="Textfeld 23">
              <a:extLst>
                <a:ext uri="{FF2B5EF4-FFF2-40B4-BE49-F238E27FC236}">
                  <a16:creationId xmlns:a16="http://schemas.microsoft.com/office/drawing/2014/main" id="{FE25A2AE-7659-475D-A465-4BFC304DECB7}"/>
                </a:ext>
              </a:extLst>
            </p:cNvPr>
            <p:cNvSpPr txBox="1"/>
            <p:nvPr/>
          </p:nvSpPr>
          <p:spPr>
            <a:xfrm>
              <a:off x="8500540" y="7987804"/>
              <a:ext cx="2755331" cy="646331"/>
            </a:xfrm>
            <a:prstGeom prst="rect">
              <a:avLst/>
            </a:prstGeom>
            <a:noFill/>
          </p:spPr>
          <p:txBody>
            <a:bodyPr wrap="square" rtlCol="0">
              <a:spAutoFit/>
            </a:bodyPr>
            <a:lstStyle/>
            <a:p>
              <a:pPr algn="ctr"/>
              <a:r>
                <a:rPr lang="en-US" sz="1800" dirty="0">
                  <a:solidFill>
                    <a:schemeClr val="tx1">
                      <a:lumMod val="75000"/>
                      <a:lumOff val="25000"/>
                    </a:schemeClr>
                  </a:solidFill>
                  <a:latin typeface="Montserrat" panose="00000500000000000000" pitchFamily="2" charset="0"/>
                  <a:cs typeface="Calibri" panose="020F0502020204030204" pitchFamily="34" charset="0"/>
                </a:rPr>
                <a:t>Level of satisfaction with program content</a:t>
              </a:r>
              <a:endParaRPr lang="de-DE" sz="1800" dirty="0">
                <a:solidFill>
                  <a:schemeClr val="tx1">
                    <a:lumMod val="75000"/>
                    <a:lumOff val="25000"/>
                  </a:schemeClr>
                </a:solidFill>
                <a:latin typeface="Montserrat" panose="00000500000000000000" pitchFamily="2" charset="0"/>
                <a:cs typeface="Calibri" panose="020F0502020204030204" pitchFamily="34" charset="0"/>
              </a:endParaRPr>
            </a:p>
          </p:txBody>
        </p:sp>
      </p:grpSp>
      <p:sp>
        <p:nvSpPr>
          <p:cNvPr id="36" name="Textfeld 20">
            <a:extLst>
              <a:ext uri="{FF2B5EF4-FFF2-40B4-BE49-F238E27FC236}">
                <a16:creationId xmlns:a16="http://schemas.microsoft.com/office/drawing/2014/main" id="{6D3C8DEE-B0F8-4E1B-AB81-5128128C4A13}"/>
              </a:ext>
            </a:extLst>
          </p:cNvPr>
          <p:cNvSpPr txBox="1"/>
          <p:nvPr/>
        </p:nvSpPr>
        <p:spPr>
          <a:xfrm>
            <a:off x="7360022" y="4704785"/>
            <a:ext cx="2323018" cy="1015663"/>
          </a:xfrm>
          <a:prstGeom prst="rect">
            <a:avLst/>
          </a:prstGeom>
          <a:noFill/>
        </p:spPr>
        <p:txBody>
          <a:bodyPr wrap="square" rtlCol="0">
            <a:spAutoFit/>
          </a:bodyPr>
          <a:lstStyle/>
          <a:p>
            <a:r>
              <a:rPr lang="de-DE" sz="6000" b="1" dirty="0">
                <a:solidFill>
                  <a:srgbClr val="335534"/>
                </a:solidFill>
                <a:latin typeface="Montserrat" panose="00000500000000000000" pitchFamily="2" charset="0"/>
              </a:rPr>
              <a:t>93</a:t>
            </a:r>
          </a:p>
        </p:txBody>
      </p:sp>
      <p:sp>
        <p:nvSpPr>
          <p:cNvPr id="46" name="Textfeld 8">
            <a:extLst>
              <a:ext uri="{FF2B5EF4-FFF2-40B4-BE49-F238E27FC236}">
                <a16:creationId xmlns:a16="http://schemas.microsoft.com/office/drawing/2014/main" id="{F826A49A-24B9-498E-9FF9-E16F7F370EB9}"/>
              </a:ext>
            </a:extLst>
          </p:cNvPr>
          <p:cNvSpPr txBox="1"/>
          <p:nvPr/>
        </p:nvSpPr>
        <p:spPr>
          <a:xfrm>
            <a:off x="7764998" y="8324473"/>
            <a:ext cx="3171967" cy="584775"/>
          </a:xfrm>
          <a:prstGeom prst="rect">
            <a:avLst/>
          </a:prstGeom>
          <a:noFill/>
        </p:spPr>
        <p:txBody>
          <a:bodyPr wrap="square" rtlCol="0">
            <a:spAutoFit/>
          </a:bodyPr>
          <a:lstStyle/>
          <a:p>
            <a:pPr algn="ctr"/>
            <a:r>
              <a:rPr lang="en-US" sz="1600" dirty="0">
                <a:solidFill>
                  <a:schemeClr val="tx1">
                    <a:lumMod val="75000"/>
                    <a:lumOff val="25000"/>
                  </a:schemeClr>
                </a:solidFill>
                <a:latin typeface="Montserrat" panose="00000500000000000000" pitchFamily="2" charset="0"/>
                <a:cs typeface="Calibri" panose="020F0502020204030204" pitchFamily="34" charset="0"/>
              </a:rPr>
              <a:t>Participants want to join the next training program</a:t>
            </a:r>
          </a:p>
        </p:txBody>
      </p:sp>
      <p:sp>
        <p:nvSpPr>
          <p:cNvPr id="47" name="Textfeld 9">
            <a:extLst>
              <a:ext uri="{FF2B5EF4-FFF2-40B4-BE49-F238E27FC236}">
                <a16:creationId xmlns:a16="http://schemas.microsoft.com/office/drawing/2014/main" id="{57E432CA-F353-4E6F-93FF-58BFFB14598A}"/>
              </a:ext>
            </a:extLst>
          </p:cNvPr>
          <p:cNvSpPr txBox="1"/>
          <p:nvPr/>
        </p:nvSpPr>
        <p:spPr>
          <a:xfrm>
            <a:off x="8407969" y="7261366"/>
            <a:ext cx="3360094"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100%</a:t>
            </a:r>
          </a:p>
        </p:txBody>
      </p:sp>
      <p:sp>
        <p:nvSpPr>
          <p:cNvPr id="49" name="Textfeld 8">
            <a:extLst>
              <a:ext uri="{FF2B5EF4-FFF2-40B4-BE49-F238E27FC236}">
                <a16:creationId xmlns:a16="http://schemas.microsoft.com/office/drawing/2014/main" id="{F6062708-3A97-450C-8B06-815BE680F3FD}"/>
              </a:ext>
            </a:extLst>
          </p:cNvPr>
          <p:cNvSpPr txBox="1"/>
          <p:nvPr/>
        </p:nvSpPr>
        <p:spPr>
          <a:xfrm>
            <a:off x="1246539" y="8238823"/>
            <a:ext cx="2755331" cy="584775"/>
          </a:xfrm>
          <a:prstGeom prst="rect">
            <a:avLst/>
          </a:prstGeom>
          <a:noFill/>
        </p:spPr>
        <p:txBody>
          <a:bodyPr wrap="square" rtlCol="0">
            <a:spAutoFit/>
          </a:bodyPr>
          <a:lstStyle/>
          <a:p>
            <a:pPr algn="ctr"/>
            <a:r>
              <a:rPr lang="en-US" sz="1600" dirty="0">
                <a:solidFill>
                  <a:schemeClr val="tx1">
                    <a:lumMod val="75000"/>
                    <a:lumOff val="25000"/>
                  </a:schemeClr>
                </a:solidFill>
                <a:latin typeface="Montserrat" panose="00000500000000000000" pitchFamily="2" charset="0"/>
                <a:cs typeface="Calibri" panose="020F0502020204030204" pitchFamily="34" charset="0"/>
              </a:rPr>
              <a:t>Level of satisfaction with program organization</a:t>
            </a:r>
            <a:endParaRPr lang="de-DE" sz="1600" dirty="0">
              <a:solidFill>
                <a:schemeClr val="tx1">
                  <a:lumMod val="75000"/>
                  <a:lumOff val="25000"/>
                </a:schemeClr>
              </a:solidFill>
              <a:latin typeface="Montserrat" panose="00000500000000000000" pitchFamily="2" charset="0"/>
              <a:cs typeface="Calibri" panose="020F0502020204030204" pitchFamily="34" charset="0"/>
            </a:endParaRPr>
          </a:p>
        </p:txBody>
      </p:sp>
      <p:sp>
        <p:nvSpPr>
          <p:cNvPr id="50" name="Textfeld 9">
            <a:extLst>
              <a:ext uri="{FF2B5EF4-FFF2-40B4-BE49-F238E27FC236}">
                <a16:creationId xmlns:a16="http://schemas.microsoft.com/office/drawing/2014/main" id="{A989084B-9906-477A-9F2A-10743D0948F2}"/>
              </a:ext>
            </a:extLst>
          </p:cNvPr>
          <p:cNvSpPr txBox="1"/>
          <p:nvPr/>
        </p:nvSpPr>
        <p:spPr>
          <a:xfrm>
            <a:off x="1536355" y="7315922"/>
            <a:ext cx="3360094" cy="923330"/>
          </a:xfrm>
          <a:prstGeom prst="rect">
            <a:avLst/>
          </a:prstGeom>
          <a:noFill/>
        </p:spPr>
        <p:txBody>
          <a:bodyPr wrap="square" rtlCol="0">
            <a:spAutoFit/>
          </a:bodyPr>
          <a:lstStyle/>
          <a:p>
            <a:r>
              <a:rPr lang="de-DE" sz="5400" b="1" dirty="0">
                <a:solidFill>
                  <a:srgbClr val="335534"/>
                </a:solidFill>
                <a:latin typeface="Montserrat" panose="00000500000000000000" pitchFamily="2" charset="0"/>
              </a:rPr>
              <a:t>4.57/5</a:t>
            </a:r>
          </a:p>
        </p:txBody>
      </p:sp>
      <p:sp>
        <p:nvSpPr>
          <p:cNvPr id="34" name="Textfeld 23">
            <a:extLst>
              <a:ext uri="{FF2B5EF4-FFF2-40B4-BE49-F238E27FC236}">
                <a16:creationId xmlns:a16="http://schemas.microsoft.com/office/drawing/2014/main" id="{C887A449-9C72-4A12-9AC0-F704A8090DED}"/>
              </a:ext>
            </a:extLst>
          </p:cNvPr>
          <p:cNvSpPr txBox="1"/>
          <p:nvPr/>
        </p:nvSpPr>
        <p:spPr>
          <a:xfrm>
            <a:off x="5854412" y="5556810"/>
            <a:ext cx="4096360" cy="400110"/>
          </a:xfrm>
          <a:prstGeom prst="rect">
            <a:avLst/>
          </a:prstGeom>
          <a:noFill/>
        </p:spPr>
        <p:txBody>
          <a:bodyPr wrap="square" rtlCol="0">
            <a:spAutoFit/>
          </a:bodyPr>
          <a:lstStyle/>
          <a:p>
            <a:pPr algn="ctr"/>
            <a:r>
              <a:rPr lang="en-US" sz="2000" dirty="0">
                <a:solidFill>
                  <a:schemeClr val="tx1">
                    <a:lumMod val="75000"/>
                    <a:lumOff val="25000"/>
                  </a:schemeClr>
                </a:solidFill>
                <a:latin typeface="Montserrat" panose="00000500000000000000" pitchFamily="2" charset="0"/>
                <a:cs typeface="Calibri" panose="020F0502020204030204" pitchFamily="34" charset="0"/>
              </a:rPr>
              <a:t>Questions &amp; comments</a:t>
            </a:r>
          </a:p>
        </p:txBody>
      </p:sp>
      <p:sp>
        <p:nvSpPr>
          <p:cNvPr id="2" name="TextBox 1">
            <a:extLst>
              <a:ext uri="{FF2B5EF4-FFF2-40B4-BE49-F238E27FC236}">
                <a16:creationId xmlns:a16="http://schemas.microsoft.com/office/drawing/2014/main" id="{A93E5703-C046-4D7F-AD79-B13716AAB1C5}"/>
              </a:ext>
            </a:extLst>
          </p:cNvPr>
          <p:cNvSpPr txBox="1"/>
          <p:nvPr/>
        </p:nvSpPr>
        <p:spPr>
          <a:xfrm>
            <a:off x="1148019" y="1832579"/>
            <a:ext cx="4199080" cy="553998"/>
          </a:xfrm>
          <a:prstGeom prst="rect">
            <a:avLst/>
          </a:prstGeom>
          <a:noFill/>
        </p:spPr>
        <p:txBody>
          <a:bodyPr wrap="square" rtlCol="0">
            <a:spAutoFit/>
          </a:bodyPr>
          <a:lstStyle/>
          <a:p>
            <a:r>
              <a:rPr lang="en-GB" b="1" dirty="0">
                <a:solidFill>
                  <a:srgbClr val="436C40"/>
                </a:solidFill>
                <a:latin typeface="Montserrat Light" panose="00000400000000000000" pitchFamily="2" charset="0"/>
              </a:rPr>
              <a:t>Participants</a:t>
            </a:r>
          </a:p>
        </p:txBody>
      </p:sp>
      <p:sp>
        <p:nvSpPr>
          <p:cNvPr id="29" name="TextBox 28">
            <a:extLst>
              <a:ext uri="{FF2B5EF4-FFF2-40B4-BE49-F238E27FC236}">
                <a16:creationId xmlns:a16="http://schemas.microsoft.com/office/drawing/2014/main" id="{9BCA6974-5846-45C2-8EF1-EE7487455717}"/>
              </a:ext>
            </a:extLst>
          </p:cNvPr>
          <p:cNvSpPr txBox="1"/>
          <p:nvPr/>
        </p:nvSpPr>
        <p:spPr>
          <a:xfrm>
            <a:off x="1246539" y="3969528"/>
            <a:ext cx="4199080" cy="553998"/>
          </a:xfrm>
          <a:prstGeom prst="rect">
            <a:avLst/>
          </a:prstGeom>
          <a:noFill/>
        </p:spPr>
        <p:txBody>
          <a:bodyPr wrap="square" rtlCol="0">
            <a:spAutoFit/>
          </a:bodyPr>
          <a:lstStyle/>
          <a:p>
            <a:r>
              <a:rPr lang="en-GB" b="1" dirty="0">
                <a:solidFill>
                  <a:srgbClr val="436C40"/>
                </a:solidFill>
                <a:latin typeface="Montserrat Light" panose="00000400000000000000" pitchFamily="2" charset="0"/>
              </a:rPr>
              <a:t>Interactions</a:t>
            </a:r>
          </a:p>
        </p:txBody>
      </p:sp>
      <p:sp>
        <p:nvSpPr>
          <p:cNvPr id="31" name="TextBox 30">
            <a:extLst>
              <a:ext uri="{FF2B5EF4-FFF2-40B4-BE49-F238E27FC236}">
                <a16:creationId xmlns:a16="http://schemas.microsoft.com/office/drawing/2014/main" id="{DC7B5E89-085B-4DFC-B31D-5D237AE377D9}"/>
              </a:ext>
            </a:extLst>
          </p:cNvPr>
          <p:cNvSpPr txBox="1"/>
          <p:nvPr/>
        </p:nvSpPr>
        <p:spPr>
          <a:xfrm>
            <a:off x="1246539" y="6085245"/>
            <a:ext cx="4199080" cy="553998"/>
          </a:xfrm>
          <a:prstGeom prst="rect">
            <a:avLst/>
          </a:prstGeom>
          <a:noFill/>
        </p:spPr>
        <p:txBody>
          <a:bodyPr wrap="square" rtlCol="0">
            <a:spAutoFit/>
          </a:bodyPr>
          <a:lstStyle/>
          <a:p>
            <a:r>
              <a:rPr lang="en-GB" b="1" dirty="0">
                <a:solidFill>
                  <a:srgbClr val="436C40"/>
                </a:solidFill>
                <a:latin typeface="Montserrat Light" panose="00000400000000000000" pitchFamily="2" charset="0"/>
              </a:rPr>
              <a:t>Feedbacks</a:t>
            </a:r>
          </a:p>
        </p:txBody>
      </p:sp>
    </p:spTree>
    <p:extLst>
      <p:ext uri="{BB962C8B-B14F-4D97-AF65-F5344CB8AC3E}">
        <p14:creationId xmlns:p14="http://schemas.microsoft.com/office/powerpoint/2010/main" val="2977778736"/>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8291</TotalTime>
  <Words>1328</Words>
  <Application>Microsoft Office PowerPoint</Application>
  <PresentationFormat>Custom</PresentationFormat>
  <Paragraphs>257</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Montserrat</vt:lpstr>
      <vt:lpstr>Montserrat ExtraLight</vt:lpstr>
      <vt:lpstr>Montserrat Light</vt:lpstr>
      <vt:lpstr>Montserrat Medium</vt:lpstr>
      <vt:lpstr>Montserrat SemiBold</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Sebastian</dc:creator>
  <cp:lastModifiedBy>Nguyet Thu Tran</cp:lastModifiedBy>
  <cp:revision>1032</cp:revision>
  <dcterms:created xsi:type="dcterms:W3CDTF">2018-08-31T03:08:25Z</dcterms:created>
  <dcterms:modified xsi:type="dcterms:W3CDTF">2022-06-28T09:44:04Z</dcterms:modified>
</cp:coreProperties>
</file>